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Chewy" charset="1" panose="02000000000000000000"/>
      <p:regular r:id="rId7"/>
    </p:embeddedFont>
    <p:embeddedFont>
      <p:font typeface="Chau Philomene" charset="1" panose="02000806040000020003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23" Target="../media/image22.png" Type="http://schemas.openxmlformats.org/officeDocument/2006/relationships/image"/><Relationship Id="rId24" Target="../media/image23.svg" Type="http://schemas.openxmlformats.org/officeDocument/2006/relationships/image"/><Relationship Id="rId25" Target="../media/image24.png" Type="http://schemas.openxmlformats.org/officeDocument/2006/relationships/image"/><Relationship Id="rId26" Target="../media/image25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74273" y="555774"/>
            <a:ext cx="2746543" cy="519460"/>
            <a:chOff x="0" y="0"/>
            <a:chExt cx="10369663" cy="196123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369669" cy="1961242"/>
            </a:xfrm>
            <a:custGeom>
              <a:avLst/>
              <a:gdLst/>
              <a:ahLst/>
              <a:cxnLst/>
              <a:rect r="r" b="b" t="t" l="l"/>
              <a:pathLst>
                <a:path h="1961242" w="10369669">
                  <a:moveTo>
                    <a:pt x="0" y="0"/>
                  </a:moveTo>
                  <a:lnTo>
                    <a:pt x="10369669" y="0"/>
                  </a:lnTo>
                  <a:lnTo>
                    <a:pt x="10369669" y="1961242"/>
                  </a:lnTo>
                  <a:lnTo>
                    <a:pt x="0" y="196124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29861" r="-73006" b="-126612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10369663" cy="19612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484469"/>
                  </a:solidFill>
                  <a:latin typeface="Chewy"/>
                  <a:ea typeface="Chewy"/>
                  <a:cs typeface="Chewy"/>
                  <a:sym typeface="Chewy"/>
                </a:rPr>
                <a:t>FICHE BUREAU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658859" y="1008399"/>
            <a:ext cx="1873270" cy="519460"/>
            <a:chOff x="0" y="0"/>
            <a:chExt cx="7072592" cy="196123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072586" cy="1961236"/>
            </a:xfrm>
            <a:custGeom>
              <a:avLst/>
              <a:gdLst/>
              <a:ahLst/>
              <a:cxnLst/>
              <a:rect r="r" b="b" t="t" l="l"/>
              <a:pathLst>
                <a:path h="1961236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1961236"/>
                  </a:lnTo>
                  <a:lnTo>
                    <a:pt x="0" y="196123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45639" r="0" b="5105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7072592" cy="196123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359"/>
                </a:lnSpc>
              </a:pPr>
              <a:r>
                <a:rPr lang="en-US" sz="2799">
                  <a:solidFill>
                    <a:srgbClr val="484469"/>
                  </a:solidFill>
                  <a:latin typeface="Chewy"/>
                  <a:ea typeface="Chewy"/>
                  <a:cs typeface="Chewy"/>
                  <a:sym typeface="Chewy"/>
                </a:rPr>
                <a:t>2026 / 2027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2128165" y="9646954"/>
            <a:ext cx="3290654" cy="404961"/>
            <a:chOff x="0" y="0"/>
            <a:chExt cx="12423972" cy="152894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423977" cy="1528948"/>
            </a:xfrm>
            <a:custGeom>
              <a:avLst/>
              <a:gdLst/>
              <a:ahLst/>
              <a:cxnLst/>
              <a:rect r="r" b="b" t="t" l="l"/>
              <a:pathLst>
                <a:path h="1528948" w="12423977">
                  <a:moveTo>
                    <a:pt x="0" y="0"/>
                  </a:moveTo>
                  <a:lnTo>
                    <a:pt x="12423977" y="0"/>
                  </a:lnTo>
                  <a:lnTo>
                    <a:pt x="12423977" y="1528948"/>
                  </a:lnTo>
                  <a:lnTo>
                    <a:pt x="0" y="1528948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288361" r="-99938" b="-244772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12423972" cy="15384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439"/>
                </a:lnSpc>
              </a:pPr>
              <a:r>
                <a:rPr lang="en-US" sz="1200">
                  <a:solidFill>
                    <a:srgbClr val="484469"/>
                  </a:solidFill>
                  <a:latin typeface="Chewy"/>
                  <a:ea typeface="Chewy"/>
                  <a:cs typeface="Chewy"/>
                  <a:sym typeface="Chewy"/>
                </a:rPr>
                <a:t>Document à compléter et à retourner à l’UDOGEC : </a:t>
              </a:r>
            </a:p>
            <a:p>
              <a:pPr algn="ctr">
                <a:lnSpc>
                  <a:spcPts val="1439"/>
                </a:lnSpc>
              </a:pPr>
              <a:r>
                <a:rPr lang="en-US" sz="1200">
                  <a:solidFill>
                    <a:srgbClr val="484469"/>
                  </a:solidFill>
                  <a:latin typeface="Chewy"/>
                  <a:ea typeface="Chewy"/>
                  <a:cs typeface="Chewy"/>
                  <a:sym typeface="Chewy"/>
                </a:rPr>
                <a:t>secretariat.udogec@ec49.fr 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953250">
            <a:off x="5212034" y="161917"/>
            <a:ext cx="2236487" cy="1543176"/>
          </a:xfrm>
          <a:custGeom>
            <a:avLst/>
            <a:gdLst/>
            <a:ahLst/>
            <a:cxnLst/>
            <a:rect r="r" b="b" t="t" l="l"/>
            <a:pathLst>
              <a:path h="1543176" w="2236487">
                <a:moveTo>
                  <a:pt x="0" y="0"/>
                </a:moveTo>
                <a:lnTo>
                  <a:pt x="2236487" y="0"/>
                </a:lnTo>
                <a:lnTo>
                  <a:pt x="2236487" y="1543176"/>
                </a:lnTo>
                <a:lnTo>
                  <a:pt x="0" y="15431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1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5507203" y="796767"/>
            <a:ext cx="1802845" cy="228447"/>
            <a:chOff x="0" y="0"/>
            <a:chExt cx="6806702" cy="86251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806698" cy="862514"/>
            </a:xfrm>
            <a:custGeom>
              <a:avLst/>
              <a:gdLst/>
              <a:ahLst/>
              <a:cxnLst/>
              <a:rect r="r" b="b" t="t" l="l"/>
              <a:pathLst>
                <a:path h="862514" w="6806698">
                  <a:moveTo>
                    <a:pt x="0" y="0"/>
                  </a:moveTo>
                  <a:lnTo>
                    <a:pt x="6806698" y="0"/>
                  </a:lnTo>
                  <a:lnTo>
                    <a:pt x="6806698" y="862514"/>
                  </a:lnTo>
                  <a:lnTo>
                    <a:pt x="0" y="8625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91850" r="7751" b="-9185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6806702" cy="86251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259"/>
                </a:lnSpc>
              </a:pPr>
              <a:r>
                <a:rPr lang="en-US" sz="1049">
                  <a:solidFill>
                    <a:srgbClr val="FFFFFF"/>
                  </a:solidFill>
                  <a:latin typeface="Chewy"/>
                  <a:ea typeface="Chewy"/>
                  <a:cs typeface="Chewy"/>
                  <a:sym typeface="Chewy"/>
                </a:rPr>
                <a:t>COMMUNE DÉLÉGUÉ DE L’ÉCOLE :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6274868" y="253561"/>
            <a:ext cx="344171" cy="502439"/>
          </a:xfrm>
          <a:custGeom>
            <a:avLst/>
            <a:gdLst/>
            <a:ahLst/>
            <a:cxnLst/>
            <a:rect r="r" b="b" t="t" l="l"/>
            <a:pathLst>
              <a:path h="502439" w="344171">
                <a:moveTo>
                  <a:pt x="0" y="0"/>
                </a:moveTo>
                <a:lnTo>
                  <a:pt x="344171" y="0"/>
                </a:lnTo>
                <a:lnTo>
                  <a:pt x="344171" y="502439"/>
                </a:lnTo>
                <a:lnTo>
                  <a:pt x="0" y="5024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5020816" y="6155357"/>
            <a:ext cx="2220891" cy="3253472"/>
            <a:chOff x="0" y="0"/>
            <a:chExt cx="8385048" cy="1228359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385048" cy="12283567"/>
            </a:xfrm>
            <a:custGeom>
              <a:avLst/>
              <a:gdLst/>
              <a:ahLst/>
              <a:cxnLst/>
              <a:rect r="r" b="b" t="t" l="l"/>
              <a:pathLst>
                <a:path h="12283567" w="8385048">
                  <a:moveTo>
                    <a:pt x="0" y="1397508"/>
                  </a:moveTo>
                  <a:cubicBezTo>
                    <a:pt x="0" y="625729"/>
                    <a:pt x="625729" y="0"/>
                    <a:pt x="1397508" y="0"/>
                  </a:cubicBezTo>
                  <a:lnTo>
                    <a:pt x="6987540" y="0"/>
                  </a:lnTo>
                  <a:cubicBezTo>
                    <a:pt x="7759319" y="0"/>
                    <a:pt x="8385048" y="625729"/>
                    <a:pt x="8385048" y="1397508"/>
                  </a:cubicBezTo>
                  <a:lnTo>
                    <a:pt x="8385048" y="10886059"/>
                  </a:lnTo>
                  <a:cubicBezTo>
                    <a:pt x="8385048" y="11657838"/>
                    <a:pt x="7759319" y="12283567"/>
                    <a:pt x="6987540" y="12283567"/>
                  </a:cubicBezTo>
                  <a:lnTo>
                    <a:pt x="1397508" y="12283567"/>
                  </a:lnTo>
                  <a:cubicBezTo>
                    <a:pt x="625729" y="12283567"/>
                    <a:pt x="0" y="11657838"/>
                    <a:pt x="0" y="10886059"/>
                  </a:cubicBezTo>
                  <a:close/>
                </a:path>
              </a:pathLst>
            </a:custGeom>
            <a:solidFill>
              <a:srgbClr val="C1B9AE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5591155" y="6424036"/>
            <a:ext cx="1246695" cy="211938"/>
          </a:xfrm>
          <a:custGeom>
            <a:avLst/>
            <a:gdLst/>
            <a:ahLst/>
            <a:cxnLst/>
            <a:rect r="r" b="b" t="t" l="l"/>
            <a:pathLst>
              <a:path h="211938" w="1246695">
                <a:moveTo>
                  <a:pt x="0" y="0"/>
                </a:moveTo>
                <a:lnTo>
                  <a:pt x="1246694" y="0"/>
                </a:lnTo>
                <a:lnTo>
                  <a:pt x="1246694" y="211938"/>
                </a:lnTo>
                <a:lnTo>
                  <a:pt x="0" y="2119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93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275277" y="6155357"/>
            <a:ext cx="2220891" cy="3253472"/>
            <a:chOff x="0" y="0"/>
            <a:chExt cx="8385048" cy="1228359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385048" cy="12283567"/>
            </a:xfrm>
            <a:custGeom>
              <a:avLst/>
              <a:gdLst/>
              <a:ahLst/>
              <a:cxnLst/>
              <a:rect r="r" b="b" t="t" l="l"/>
              <a:pathLst>
                <a:path h="12283567" w="8385048">
                  <a:moveTo>
                    <a:pt x="0" y="1397508"/>
                  </a:moveTo>
                  <a:cubicBezTo>
                    <a:pt x="0" y="625729"/>
                    <a:pt x="625729" y="0"/>
                    <a:pt x="1397508" y="0"/>
                  </a:cubicBezTo>
                  <a:lnTo>
                    <a:pt x="6987540" y="0"/>
                  </a:lnTo>
                  <a:cubicBezTo>
                    <a:pt x="7759319" y="0"/>
                    <a:pt x="8385048" y="625729"/>
                    <a:pt x="8385048" y="1397508"/>
                  </a:cubicBezTo>
                  <a:lnTo>
                    <a:pt x="8385048" y="10886059"/>
                  </a:lnTo>
                  <a:cubicBezTo>
                    <a:pt x="8385048" y="11657838"/>
                    <a:pt x="7759319" y="12283567"/>
                    <a:pt x="6987540" y="12283567"/>
                  </a:cubicBezTo>
                  <a:lnTo>
                    <a:pt x="1397508" y="12283567"/>
                  </a:lnTo>
                  <a:cubicBezTo>
                    <a:pt x="625729" y="12283567"/>
                    <a:pt x="0" y="11657838"/>
                    <a:pt x="0" y="10886059"/>
                  </a:cubicBezTo>
                  <a:close/>
                </a:path>
              </a:pathLst>
            </a:custGeom>
            <a:solidFill>
              <a:srgbClr val="E2CFC4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406177" y="8872017"/>
            <a:ext cx="1873270" cy="182758"/>
            <a:chOff x="0" y="0"/>
            <a:chExt cx="7072592" cy="69000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Courriel :</a:t>
              </a:r>
            </a:p>
          </p:txBody>
        </p:sp>
      </p:grpSp>
      <p:sp>
        <p:nvSpPr>
          <p:cNvPr name="AutoShape 24" id="24"/>
          <p:cNvSpPr/>
          <p:nvPr/>
        </p:nvSpPr>
        <p:spPr>
          <a:xfrm>
            <a:off x="398206" y="9221968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5" id="25"/>
          <p:cNvGrpSpPr/>
          <p:nvPr/>
        </p:nvGrpSpPr>
        <p:grpSpPr>
          <a:xfrm rot="0">
            <a:off x="2636522" y="6155357"/>
            <a:ext cx="2220891" cy="3253472"/>
            <a:chOff x="0" y="0"/>
            <a:chExt cx="8385048" cy="1228359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385048" cy="12283567"/>
            </a:xfrm>
            <a:custGeom>
              <a:avLst/>
              <a:gdLst/>
              <a:ahLst/>
              <a:cxnLst/>
              <a:rect r="r" b="b" t="t" l="l"/>
              <a:pathLst>
                <a:path h="12283567" w="8385048">
                  <a:moveTo>
                    <a:pt x="0" y="1397508"/>
                  </a:moveTo>
                  <a:cubicBezTo>
                    <a:pt x="0" y="625729"/>
                    <a:pt x="625729" y="0"/>
                    <a:pt x="1397508" y="0"/>
                  </a:cubicBezTo>
                  <a:lnTo>
                    <a:pt x="6987540" y="0"/>
                  </a:lnTo>
                  <a:cubicBezTo>
                    <a:pt x="7759319" y="0"/>
                    <a:pt x="8385048" y="625729"/>
                    <a:pt x="8385048" y="1397508"/>
                  </a:cubicBezTo>
                  <a:lnTo>
                    <a:pt x="8385048" y="10886059"/>
                  </a:lnTo>
                  <a:cubicBezTo>
                    <a:pt x="8385048" y="11657838"/>
                    <a:pt x="7759319" y="12283567"/>
                    <a:pt x="6987540" y="12283567"/>
                  </a:cubicBezTo>
                  <a:lnTo>
                    <a:pt x="1397508" y="12283567"/>
                  </a:lnTo>
                  <a:cubicBezTo>
                    <a:pt x="625729" y="12283567"/>
                    <a:pt x="0" y="11657838"/>
                    <a:pt x="0" y="10886059"/>
                  </a:cubicBezTo>
                  <a:close/>
                </a:path>
              </a:pathLst>
            </a:custGeom>
            <a:solidFill>
              <a:srgbClr val="E8CA8E"/>
            </a:solidFill>
            <a:ln w="952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2759124" y="8876780"/>
            <a:ext cx="1873270" cy="182758"/>
            <a:chOff x="0" y="0"/>
            <a:chExt cx="7072592" cy="69000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Courriel :</a:t>
              </a:r>
            </a:p>
          </p:txBody>
        </p:sp>
      </p:grpSp>
      <p:sp>
        <p:nvSpPr>
          <p:cNvPr name="AutoShape 30" id="30"/>
          <p:cNvSpPr/>
          <p:nvPr/>
        </p:nvSpPr>
        <p:spPr>
          <a:xfrm>
            <a:off x="2751153" y="9231493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1" id="31"/>
          <p:cNvGrpSpPr/>
          <p:nvPr/>
        </p:nvGrpSpPr>
        <p:grpSpPr>
          <a:xfrm rot="0">
            <a:off x="5151716" y="8876780"/>
            <a:ext cx="1873270" cy="182758"/>
            <a:chOff x="0" y="0"/>
            <a:chExt cx="7072592" cy="690009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Courriel :</a:t>
              </a:r>
            </a:p>
          </p:txBody>
        </p:sp>
      </p:grpSp>
      <p:sp>
        <p:nvSpPr>
          <p:cNvPr name="AutoShape 34" id="34"/>
          <p:cNvSpPr/>
          <p:nvPr/>
        </p:nvSpPr>
        <p:spPr>
          <a:xfrm>
            <a:off x="5143745" y="9241018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5" id="35"/>
          <p:cNvGrpSpPr/>
          <p:nvPr/>
        </p:nvGrpSpPr>
        <p:grpSpPr>
          <a:xfrm rot="0">
            <a:off x="4922096" y="4221484"/>
            <a:ext cx="2236987" cy="39407"/>
            <a:chOff x="0" y="0"/>
            <a:chExt cx="6936029" cy="122187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6935978" cy="122174"/>
            </a:xfrm>
            <a:custGeom>
              <a:avLst/>
              <a:gdLst/>
              <a:ahLst/>
              <a:cxnLst/>
              <a:rect r="r" b="b" t="t" l="l"/>
              <a:pathLst>
                <a:path h="122174" w="6935978">
                  <a:moveTo>
                    <a:pt x="0" y="0"/>
                  </a:moveTo>
                  <a:lnTo>
                    <a:pt x="6935978" y="0"/>
                  </a:lnTo>
                  <a:lnTo>
                    <a:pt x="6935978" y="122174"/>
                  </a:lnTo>
                  <a:lnTo>
                    <a:pt x="0" y="122174"/>
                  </a:lnTo>
                  <a:close/>
                </a:path>
              </a:pathLst>
            </a:custGeom>
            <a:solidFill>
              <a:srgbClr val="484469"/>
            </a:solidFill>
            <a:ln w="9525" cap="sq">
              <a:solidFill>
                <a:srgbClr val="2A2558"/>
              </a:solidFill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391238" y="4221484"/>
            <a:ext cx="2236987" cy="39407"/>
            <a:chOff x="0" y="0"/>
            <a:chExt cx="6936029" cy="12218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6935978" cy="122174"/>
            </a:xfrm>
            <a:custGeom>
              <a:avLst/>
              <a:gdLst/>
              <a:ahLst/>
              <a:cxnLst/>
              <a:rect r="r" b="b" t="t" l="l"/>
              <a:pathLst>
                <a:path h="122174" w="6935978">
                  <a:moveTo>
                    <a:pt x="0" y="0"/>
                  </a:moveTo>
                  <a:lnTo>
                    <a:pt x="6935978" y="0"/>
                  </a:lnTo>
                  <a:lnTo>
                    <a:pt x="6935978" y="122174"/>
                  </a:lnTo>
                  <a:lnTo>
                    <a:pt x="0" y="122174"/>
                  </a:lnTo>
                  <a:close/>
                </a:path>
              </a:pathLst>
            </a:custGeom>
            <a:solidFill>
              <a:srgbClr val="484469"/>
            </a:solidFill>
            <a:ln w="9525" cap="sq">
              <a:solidFill>
                <a:srgbClr val="2A2558"/>
              </a:solidFill>
              <a:prstDash val="solid"/>
              <a:miter/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2151516" y="4078609"/>
            <a:ext cx="3243953" cy="295435"/>
            <a:chOff x="0" y="0"/>
            <a:chExt cx="12247651" cy="1115425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247656" cy="1115425"/>
            </a:xfrm>
            <a:custGeom>
              <a:avLst/>
              <a:gdLst/>
              <a:ahLst/>
              <a:cxnLst/>
              <a:rect r="r" b="b" t="t" l="l"/>
              <a:pathLst>
                <a:path h="1115425" w="12247656">
                  <a:moveTo>
                    <a:pt x="0" y="0"/>
                  </a:moveTo>
                  <a:lnTo>
                    <a:pt x="12247656" y="0"/>
                  </a:lnTo>
                  <a:lnTo>
                    <a:pt x="12247656" y="1115425"/>
                  </a:lnTo>
                  <a:lnTo>
                    <a:pt x="0" y="11154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70648" r="0" b="-157253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9525"/>
              <a:ext cx="12247651" cy="11249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918"/>
                </a:lnSpc>
              </a:pPr>
              <a:r>
                <a:rPr lang="en-US" sz="1598">
                  <a:solidFill>
                    <a:srgbClr val="484469"/>
                  </a:solidFill>
                  <a:latin typeface="Chewy"/>
                  <a:ea typeface="Chewy"/>
                  <a:cs typeface="Chewy"/>
                  <a:sym typeface="Chewy"/>
                </a:rPr>
                <a:t>COMPOSITION DU BUREAU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255211" y="1884859"/>
            <a:ext cx="7054838" cy="2069925"/>
            <a:chOff x="0" y="0"/>
            <a:chExt cx="9406450" cy="2759901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0" y="0"/>
              <a:ext cx="9406450" cy="2759901"/>
              <a:chOff x="0" y="0"/>
              <a:chExt cx="26635773" cy="7815072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26635711" cy="7815007"/>
              </a:xfrm>
              <a:custGeom>
                <a:avLst/>
                <a:gdLst/>
                <a:ahLst/>
                <a:cxnLst/>
                <a:rect r="r" b="b" t="t" l="l"/>
                <a:pathLst>
                  <a:path h="7815007" w="26635711">
                    <a:moveTo>
                      <a:pt x="0" y="1302523"/>
                    </a:moveTo>
                    <a:cubicBezTo>
                      <a:pt x="0" y="583194"/>
                      <a:pt x="569087" y="0"/>
                      <a:pt x="1271016" y="0"/>
                    </a:cubicBezTo>
                    <a:lnTo>
                      <a:pt x="25364694" y="0"/>
                    </a:lnTo>
                    <a:cubicBezTo>
                      <a:pt x="26066623" y="0"/>
                      <a:pt x="26635711" y="583194"/>
                      <a:pt x="26635711" y="1302523"/>
                    </a:cubicBezTo>
                    <a:lnTo>
                      <a:pt x="26635711" y="6512485"/>
                    </a:lnTo>
                    <a:cubicBezTo>
                      <a:pt x="26635711" y="7231814"/>
                      <a:pt x="26066623" y="7815007"/>
                      <a:pt x="25364694" y="7815007"/>
                    </a:cubicBezTo>
                    <a:lnTo>
                      <a:pt x="1271016" y="7815007"/>
                    </a:lnTo>
                    <a:cubicBezTo>
                      <a:pt x="569087" y="7815135"/>
                      <a:pt x="0" y="7231943"/>
                      <a:pt x="0" y="6512485"/>
                    </a:cubicBezTo>
                    <a:close/>
                  </a:path>
                </a:pathLst>
              </a:custGeom>
              <a:solidFill>
                <a:srgbClr val="E8E0CF"/>
              </a:solidFill>
              <a:ln w="9525" cap="sq">
                <a:solidFill>
                  <a:srgbClr val="F4EFE5"/>
                </a:solidFill>
                <a:prstDash val="solid"/>
                <a:miter/>
              </a:ln>
            </p:spPr>
          </p:sp>
        </p:grpSp>
        <p:grpSp>
          <p:nvGrpSpPr>
            <p:cNvPr name="Group 45" id="45"/>
            <p:cNvGrpSpPr/>
            <p:nvPr/>
          </p:nvGrpSpPr>
          <p:grpSpPr>
            <a:xfrm rot="0">
              <a:off x="1090707" y="260979"/>
              <a:ext cx="1681375" cy="365516"/>
              <a:chOff x="0" y="0"/>
              <a:chExt cx="4761065" cy="1035013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4761071" cy="1035014"/>
              </a:xfrm>
              <a:custGeom>
                <a:avLst/>
                <a:gdLst/>
                <a:ahLst/>
                <a:cxnLst/>
                <a:rect r="r" b="b" t="t" l="l"/>
                <a:pathLst>
                  <a:path h="1035014" w="4761071">
                    <a:moveTo>
                      <a:pt x="0" y="0"/>
                    </a:moveTo>
                    <a:lnTo>
                      <a:pt x="4761071" y="0"/>
                    </a:lnTo>
                    <a:lnTo>
                      <a:pt x="4761071" y="1035014"/>
                    </a:lnTo>
                    <a:lnTo>
                      <a:pt x="0" y="103501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0" t="-112375" r="-81158" b="-112374"/>
                </a:stretch>
              </a:blipFill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0"/>
                <a:ext cx="4761065" cy="1035013"/>
              </a:xfrm>
              <a:prstGeom prst="rect">
                <a:avLst/>
              </a:prstGeom>
            </p:spPr>
            <p:txBody>
              <a:bodyPr anchor="ctr" rtlCol="false" tIns="0" lIns="0" bIns="0" rIns="0"/>
              <a:lstStyle/>
              <a:p>
                <a:pPr algn="l">
                  <a:lnSpc>
                    <a:spcPts val="1798"/>
                  </a:lnSpc>
                </a:pPr>
                <a:r>
                  <a:rPr lang="en-US" sz="1499">
                    <a:solidFill>
                      <a:srgbClr val="C49483"/>
                    </a:solidFill>
                    <a:latin typeface="Chewy"/>
                    <a:ea typeface="Chewy"/>
                    <a:cs typeface="Chewy"/>
                    <a:sym typeface="Chewy"/>
                  </a:rPr>
                  <a:t>ÉTABLISSEMENT</a:t>
                </a:r>
              </a:p>
            </p:txBody>
          </p:sp>
        </p:grpSp>
        <p:grpSp>
          <p:nvGrpSpPr>
            <p:cNvPr name="Group 48" id="48"/>
            <p:cNvGrpSpPr/>
            <p:nvPr/>
          </p:nvGrpSpPr>
          <p:grpSpPr>
            <a:xfrm rot="0">
              <a:off x="371862" y="652090"/>
              <a:ext cx="2680448" cy="268045"/>
              <a:chOff x="0" y="0"/>
              <a:chExt cx="7590092" cy="759010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7590096" cy="759004"/>
              </a:xfrm>
              <a:custGeom>
                <a:avLst/>
                <a:gdLst/>
                <a:ahLst/>
                <a:cxnLst/>
                <a:rect r="r" b="b" t="t" l="l"/>
                <a:pathLst>
                  <a:path h="759004" w="7590096">
                    <a:moveTo>
                      <a:pt x="0" y="0"/>
                    </a:moveTo>
                    <a:lnTo>
                      <a:pt x="7590096" y="0"/>
                    </a:lnTo>
                    <a:lnTo>
                      <a:pt x="7590096" y="759004"/>
                    </a:lnTo>
                    <a:lnTo>
                      <a:pt x="0" y="7590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0" t="-144850" r="0" b="-144852"/>
                </a:stretch>
              </a:blip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9525"/>
                <a:ext cx="7590092" cy="749485"/>
              </a:xfrm>
              <a:prstGeom prst="rect">
                <a:avLst/>
              </a:prstGeom>
            </p:spPr>
            <p:txBody>
              <a:bodyPr anchor="ctr" rtlCol="false" tIns="0" lIns="0" bIns="0" rIns="0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Nom de l’Établissement :</a:t>
                </a:r>
              </a:p>
            </p:txBody>
          </p:sp>
        </p:grpSp>
        <p:grpSp>
          <p:nvGrpSpPr>
            <p:cNvPr name="Group 51" id="51"/>
            <p:cNvGrpSpPr/>
            <p:nvPr/>
          </p:nvGrpSpPr>
          <p:grpSpPr>
            <a:xfrm rot="0">
              <a:off x="371862" y="981057"/>
              <a:ext cx="2680448" cy="268045"/>
              <a:chOff x="0" y="0"/>
              <a:chExt cx="7590092" cy="759010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7590096" cy="759004"/>
              </a:xfrm>
              <a:custGeom>
                <a:avLst/>
                <a:gdLst/>
                <a:ahLst/>
                <a:cxnLst/>
                <a:rect r="r" b="b" t="t" l="l"/>
                <a:pathLst>
                  <a:path h="759004" w="7590096">
                    <a:moveTo>
                      <a:pt x="0" y="0"/>
                    </a:moveTo>
                    <a:lnTo>
                      <a:pt x="7590096" y="0"/>
                    </a:lnTo>
                    <a:lnTo>
                      <a:pt x="7590096" y="759004"/>
                    </a:lnTo>
                    <a:lnTo>
                      <a:pt x="0" y="7590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0" t="-144850" r="0" b="-144852"/>
                </a:stretch>
              </a:blip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9525"/>
                <a:ext cx="7590092" cy="749485"/>
              </a:xfrm>
              <a:prstGeom prst="rect">
                <a:avLst/>
              </a:prstGeom>
            </p:spPr>
            <p:txBody>
              <a:bodyPr anchor="ctr" rtlCol="false" tIns="0" lIns="0" bIns="0" rIns="0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Adresse postale :</a:t>
                </a: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371862" y="1310020"/>
              <a:ext cx="2680448" cy="268045"/>
              <a:chOff x="0" y="0"/>
              <a:chExt cx="7590092" cy="759010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7590096" cy="759004"/>
              </a:xfrm>
              <a:custGeom>
                <a:avLst/>
                <a:gdLst/>
                <a:ahLst/>
                <a:cxnLst/>
                <a:rect r="r" b="b" t="t" l="l"/>
                <a:pathLst>
                  <a:path h="759004" w="7590096">
                    <a:moveTo>
                      <a:pt x="0" y="0"/>
                    </a:moveTo>
                    <a:lnTo>
                      <a:pt x="7590096" y="0"/>
                    </a:lnTo>
                    <a:lnTo>
                      <a:pt x="7590096" y="759004"/>
                    </a:lnTo>
                    <a:lnTo>
                      <a:pt x="0" y="7590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0" t="-144850" r="0" b="-144852"/>
                </a:stretch>
              </a:blip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9525"/>
                <a:ext cx="7590092" cy="749485"/>
              </a:xfrm>
              <a:prstGeom prst="rect">
                <a:avLst/>
              </a:prstGeom>
            </p:spPr>
            <p:txBody>
              <a:bodyPr anchor="ctr" rtlCol="false" tIns="0" lIns="0" bIns="0" rIns="0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Téléphone :</a:t>
                </a: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371862" y="1638982"/>
              <a:ext cx="2680448" cy="268045"/>
              <a:chOff x="0" y="0"/>
              <a:chExt cx="7590092" cy="759010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7590096" cy="759004"/>
              </a:xfrm>
              <a:custGeom>
                <a:avLst/>
                <a:gdLst/>
                <a:ahLst/>
                <a:cxnLst/>
                <a:rect r="r" b="b" t="t" l="l"/>
                <a:pathLst>
                  <a:path h="759004" w="7590096">
                    <a:moveTo>
                      <a:pt x="0" y="0"/>
                    </a:moveTo>
                    <a:lnTo>
                      <a:pt x="7590096" y="0"/>
                    </a:lnTo>
                    <a:lnTo>
                      <a:pt x="7590096" y="759004"/>
                    </a:lnTo>
                    <a:lnTo>
                      <a:pt x="0" y="7590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0" t="-144850" r="0" b="-144852"/>
                </a:stretch>
              </a:blip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9525"/>
                <a:ext cx="7590092" cy="749485"/>
              </a:xfrm>
              <a:prstGeom prst="rect">
                <a:avLst/>
              </a:prstGeom>
            </p:spPr>
            <p:txBody>
              <a:bodyPr anchor="ctr" rtlCol="false" tIns="0" lIns="0" bIns="0" rIns="0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Courriel :</a:t>
                </a:r>
              </a:p>
            </p:txBody>
          </p:sp>
        </p:grpSp>
        <p:grpSp>
          <p:nvGrpSpPr>
            <p:cNvPr name="Group 60" id="60"/>
            <p:cNvGrpSpPr/>
            <p:nvPr/>
          </p:nvGrpSpPr>
          <p:grpSpPr>
            <a:xfrm rot="0">
              <a:off x="371862" y="1967950"/>
              <a:ext cx="4873546" cy="367508"/>
              <a:chOff x="0" y="0"/>
              <a:chExt cx="13800176" cy="1040654"/>
            </a:xfrm>
          </p:grpSpPr>
          <p:sp>
            <p:nvSpPr>
              <p:cNvPr name="Freeform 61" id="61"/>
              <p:cNvSpPr/>
              <p:nvPr/>
            </p:nvSpPr>
            <p:spPr>
              <a:xfrm flipH="false" flipV="false" rot="0">
                <a:off x="0" y="0"/>
                <a:ext cx="13800176" cy="1040646"/>
              </a:xfrm>
              <a:custGeom>
                <a:avLst/>
                <a:gdLst/>
                <a:ahLst/>
                <a:cxnLst/>
                <a:rect r="r" b="b" t="t" l="l"/>
                <a:pathLst>
                  <a:path h="1040646" w="13800176">
                    <a:moveTo>
                      <a:pt x="0" y="0"/>
                    </a:moveTo>
                    <a:lnTo>
                      <a:pt x="13800176" y="0"/>
                    </a:lnTo>
                    <a:lnTo>
                      <a:pt x="13800176" y="1040646"/>
                    </a:lnTo>
                    <a:lnTo>
                      <a:pt x="0" y="1040646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0" t="-221925" r="0" b="-194862"/>
                </a:stretch>
              </a:blipFill>
            </p:spPr>
          </p:sp>
          <p:sp>
            <p:nvSpPr>
              <p:cNvPr name="TextBox 62" id="62"/>
              <p:cNvSpPr txBox="true"/>
              <p:nvPr/>
            </p:nvSpPr>
            <p:spPr>
              <a:xfrm>
                <a:off x="0" y="9525"/>
                <a:ext cx="13800176" cy="1031129"/>
              </a:xfrm>
              <a:prstGeom prst="rect">
                <a:avLst/>
              </a:prstGeom>
            </p:spPr>
            <p:txBody>
              <a:bodyPr anchor="ctr" rtlCol="false" tIns="0" lIns="0" bIns="0" rIns="0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Numéro d’enregistrement à la préfecture</a:t>
                </a:r>
              </a:p>
              <a:p>
                <a:pPr algn="l">
                  <a:lnSpc>
                    <a:spcPts val="839"/>
                  </a:lnSpc>
                </a:pPr>
                <a:r>
                  <a:rPr lang="en-US" sz="69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 (commence par W) :</a:t>
                </a:r>
              </a:p>
            </p:txBody>
          </p:sp>
        </p:grpSp>
        <p:grpSp>
          <p:nvGrpSpPr>
            <p:cNvPr name="Group 63" id="63"/>
            <p:cNvGrpSpPr/>
            <p:nvPr/>
          </p:nvGrpSpPr>
          <p:grpSpPr>
            <a:xfrm rot="0">
              <a:off x="371862" y="2349936"/>
              <a:ext cx="2680448" cy="268045"/>
              <a:chOff x="0" y="0"/>
              <a:chExt cx="7590092" cy="759010"/>
            </a:xfrm>
          </p:grpSpPr>
          <p:sp>
            <p:nvSpPr>
              <p:cNvPr name="Freeform 64" id="64"/>
              <p:cNvSpPr/>
              <p:nvPr/>
            </p:nvSpPr>
            <p:spPr>
              <a:xfrm flipH="false" flipV="false" rot="0">
                <a:off x="0" y="0"/>
                <a:ext cx="7590096" cy="759004"/>
              </a:xfrm>
              <a:custGeom>
                <a:avLst/>
                <a:gdLst/>
                <a:ahLst/>
                <a:cxnLst/>
                <a:rect r="r" b="b" t="t" l="l"/>
                <a:pathLst>
                  <a:path h="759004" w="7590096">
                    <a:moveTo>
                      <a:pt x="0" y="0"/>
                    </a:moveTo>
                    <a:lnTo>
                      <a:pt x="7590096" y="0"/>
                    </a:lnTo>
                    <a:lnTo>
                      <a:pt x="7590096" y="759004"/>
                    </a:lnTo>
                    <a:lnTo>
                      <a:pt x="0" y="7590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0" t="-144850" r="0" b="-144852"/>
                </a:stretch>
              </a:blip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0" y="9525"/>
                <a:ext cx="7590092" cy="749485"/>
              </a:xfrm>
              <a:prstGeom prst="rect">
                <a:avLst/>
              </a:prstGeom>
            </p:spPr>
            <p:txBody>
              <a:bodyPr anchor="ctr" rtlCol="false" tIns="0" lIns="0" bIns="0" rIns="0"/>
              <a:lstStyle/>
              <a:p>
                <a:pPr algn="l">
                  <a:lnSpc>
                    <a:spcPts val="1091"/>
                  </a:lnSpc>
                </a:pPr>
                <a:r>
                  <a:rPr lang="en-US" sz="909">
                    <a:solidFill>
                      <a:srgbClr val="2F3631"/>
                    </a:solidFill>
                    <a:latin typeface="Chau Philomene"/>
                    <a:ea typeface="Chau Philomene"/>
                    <a:cs typeface="Chau Philomene"/>
                    <a:sym typeface="Chau Philomene"/>
                  </a:rPr>
                  <a:t>Siret :</a:t>
                </a:r>
              </a:p>
            </p:txBody>
          </p:sp>
        </p:grpSp>
        <p:sp>
          <p:nvSpPr>
            <p:cNvPr name="Freeform 66" id="66"/>
            <p:cNvSpPr/>
            <p:nvPr/>
          </p:nvSpPr>
          <p:spPr>
            <a:xfrm flipH="false" flipV="false" rot="0">
              <a:off x="339384" y="27571"/>
              <a:ext cx="656669" cy="548319"/>
            </a:xfrm>
            <a:custGeom>
              <a:avLst/>
              <a:gdLst/>
              <a:ahLst/>
              <a:cxnLst/>
              <a:rect r="r" b="b" t="t" l="l"/>
              <a:pathLst>
                <a:path h="548319" w="656669">
                  <a:moveTo>
                    <a:pt x="0" y="0"/>
                  </a:moveTo>
                  <a:lnTo>
                    <a:pt x="656669" y="0"/>
                  </a:lnTo>
                  <a:lnTo>
                    <a:pt x="656669" y="548319"/>
                  </a:lnTo>
                  <a:lnTo>
                    <a:pt x="0" y="548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67" id="67"/>
            <p:cNvSpPr/>
            <p:nvPr/>
          </p:nvSpPr>
          <p:spPr>
            <a:xfrm flipV="true">
              <a:off x="2954857" y="855963"/>
              <a:ext cx="6171934" cy="42545"/>
            </a:xfrm>
            <a:prstGeom prst="line">
              <a:avLst/>
            </a:prstGeom>
            <a:ln cap="flat" w="12700">
              <a:solidFill>
                <a:srgbClr val="82827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8" id="68"/>
            <p:cNvSpPr/>
            <p:nvPr/>
          </p:nvSpPr>
          <p:spPr>
            <a:xfrm flipV="true">
              <a:off x="2954814" y="1167785"/>
              <a:ext cx="6171934" cy="42545"/>
            </a:xfrm>
            <a:prstGeom prst="line">
              <a:avLst/>
            </a:prstGeom>
            <a:ln cap="flat" w="12700">
              <a:solidFill>
                <a:srgbClr val="82827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69" id="69"/>
            <p:cNvSpPr/>
            <p:nvPr/>
          </p:nvSpPr>
          <p:spPr>
            <a:xfrm flipV="true">
              <a:off x="2954770" y="1496752"/>
              <a:ext cx="6171934" cy="42545"/>
            </a:xfrm>
            <a:prstGeom prst="line">
              <a:avLst/>
            </a:prstGeom>
            <a:ln cap="flat" w="12700">
              <a:solidFill>
                <a:srgbClr val="82827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70" id="70"/>
            <p:cNvSpPr/>
            <p:nvPr/>
          </p:nvSpPr>
          <p:spPr>
            <a:xfrm flipV="true">
              <a:off x="2954726" y="1825715"/>
              <a:ext cx="6171934" cy="42545"/>
            </a:xfrm>
            <a:prstGeom prst="line">
              <a:avLst/>
            </a:prstGeom>
            <a:ln cap="flat" w="12700">
              <a:solidFill>
                <a:srgbClr val="82827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71" id="71"/>
            <p:cNvSpPr/>
            <p:nvPr/>
          </p:nvSpPr>
          <p:spPr>
            <a:xfrm flipV="true">
              <a:off x="2954682" y="2123242"/>
              <a:ext cx="6171934" cy="42545"/>
            </a:xfrm>
            <a:prstGeom prst="line">
              <a:avLst/>
            </a:prstGeom>
            <a:ln cap="flat" w="12700">
              <a:solidFill>
                <a:srgbClr val="82827D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72" id="72"/>
            <p:cNvSpPr/>
            <p:nvPr/>
          </p:nvSpPr>
          <p:spPr>
            <a:xfrm flipV="true">
              <a:off x="2954901" y="2430707"/>
              <a:ext cx="6171934" cy="42545"/>
            </a:xfrm>
            <a:prstGeom prst="line">
              <a:avLst/>
            </a:prstGeom>
            <a:ln cap="flat" w="12700">
              <a:solidFill>
                <a:srgbClr val="82827D"/>
              </a:solidFill>
              <a:prstDash val="solid"/>
              <a:headEnd type="none" len="sm" w="sm"/>
              <a:tailEnd type="none" len="sm" w="sm"/>
            </a:ln>
          </p:spPr>
        </p:sp>
      </p:grpSp>
      <p:grpSp>
        <p:nvGrpSpPr>
          <p:cNvPr name="Group 73" id="73"/>
          <p:cNvGrpSpPr/>
          <p:nvPr/>
        </p:nvGrpSpPr>
        <p:grpSpPr>
          <a:xfrm rot="0">
            <a:off x="584354" y="4468613"/>
            <a:ext cx="6412465" cy="1517273"/>
            <a:chOff x="0" y="0"/>
            <a:chExt cx="24210473" cy="5728513"/>
          </a:xfrm>
        </p:grpSpPr>
        <p:sp>
          <p:nvSpPr>
            <p:cNvPr name="Freeform 74" id="74"/>
            <p:cNvSpPr/>
            <p:nvPr/>
          </p:nvSpPr>
          <p:spPr>
            <a:xfrm flipH="false" flipV="false" rot="0">
              <a:off x="0" y="0"/>
              <a:ext cx="24210538" cy="5728462"/>
            </a:xfrm>
            <a:custGeom>
              <a:avLst/>
              <a:gdLst/>
              <a:ahLst/>
              <a:cxnLst/>
              <a:rect r="r" b="b" t="t" l="l"/>
              <a:pathLst>
                <a:path h="5728462" w="24210538">
                  <a:moveTo>
                    <a:pt x="0" y="954786"/>
                  </a:moveTo>
                  <a:cubicBezTo>
                    <a:pt x="0" y="427482"/>
                    <a:pt x="388558" y="0"/>
                    <a:pt x="867849" y="0"/>
                  </a:cubicBezTo>
                  <a:lnTo>
                    <a:pt x="23342682" y="0"/>
                  </a:lnTo>
                  <a:cubicBezTo>
                    <a:pt x="23821972" y="0"/>
                    <a:pt x="24210538" y="427482"/>
                    <a:pt x="24210538" y="954786"/>
                  </a:cubicBezTo>
                  <a:lnTo>
                    <a:pt x="24210538" y="4773676"/>
                  </a:lnTo>
                  <a:cubicBezTo>
                    <a:pt x="24210538" y="5300980"/>
                    <a:pt x="23821972" y="5728462"/>
                    <a:pt x="23342682" y="5728462"/>
                  </a:cubicBezTo>
                  <a:lnTo>
                    <a:pt x="867849" y="5728462"/>
                  </a:lnTo>
                  <a:cubicBezTo>
                    <a:pt x="388558" y="5728462"/>
                    <a:pt x="0" y="5301107"/>
                    <a:pt x="0" y="4773676"/>
                  </a:cubicBezTo>
                  <a:close/>
                </a:path>
              </a:pathLst>
            </a:custGeom>
            <a:solidFill>
              <a:srgbClr val="A3AD8F"/>
            </a:solidFill>
            <a:ln w="9525" cap="sq">
              <a:solidFill>
                <a:srgbClr val="68774E"/>
              </a:solidFill>
              <a:prstDash val="solid"/>
              <a:miter/>
            </a:ln>
          </p:spPr>
        </p:sp>
      </p:grpSp>
      <p:sp>
        <p:nvSpPr>
          <p:cNvPr name="Freeform 75" id="75"/>
          <p:cNvSpPr/>
          <p:nvPr/>
        </p:nvSpPr>
        <p:spPr>
          <a:xfrm flipH="false" flipV="false" rot="0">
            <a:off x="1684870" y="4651252"/>
            <a:ext cx="1600564" cy="272096"/>
          </a:xfrm>
          <a:custGeom>
            <a:avLst/>
            <a:gdLst/>
            <a:ahLst/>
            <a:cxnLst/>
            <a:rect r="r" b="b" t="t" l="l"/>
            <a:pathLst>
              <a:path h="272096" w="1600564">
                <a:moveTo>
                  <a:pt x="0" y="0"/>
                </a:moveTo>
                <a:lnTo>
                  <a:pt x="1600564" y="0"/>
                </a:lnTo>
                <a:lnTo>
                  <a:pt x="1600564" y="272095"/>
                </a:lnTo>
                <a:lnTo>
                  <a:pt x="0" y="27209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6" id="76"/>
          <p:cNvGrpSpPr/>
          <p:nvPr/>
        </p:nvGrpSpPr>
        <p:grpSpPr>
          <a:xfrm rot="0">
            <a:off x="1997178" y="4660320"/>
            <a:ext cx="1024320" cy="274137"/>
            <a:chOff x="0" y="0"/>
            <a:chExt cx="3867354" cy="1035013"/>
          </a:xfrm>
        </p:grpSpPr>
        <p:sp>
          <p:nvSpPr>
            <p:cNvPr name="Freeform 77" id="77"/>
            <p:cNvSpPr/>
            <p:nvPr/>
          </p:nvSpPr>
          <p:spPr>
            <a:xfrm flipH="false" flipV="false" rot="0">
              <a:off x="0" y="0"/>
              <a:ext cx="3867353" cy="1035014"/>
            </a:xfrm>
            <a:custGeom>
              <a:avLst/>
              <a:gdLst/>
              <a:ahLst/>
              <a:cxnLst/>
              <a:rect r="r" b="b" t="t" l="l"/>
              <a:pathLst>
                <a:path h="1035014" w="3867353">
                  <a:moveTo>
                    <a:pt x="0" y="0"/>
                  </a:moveTo>
                  <a:lnTo>
                    <a:pt x="3867353" y="0"/>
                  </a:lnTo>
                  <a:lnTo>
                    <a:pt x="3867353" y="1035014"/>
                  </a:lnTo>
                  <a:lnTo>
                    <a:pt x="0" y="1035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05880" r="-114102" b="-105880"/>
              </a:stretch>
            </a:blipFill>
          </p:spPr>
        </p:sp>
        <p:sp>
          <p:nvSpPr>
            <p:cNvPr name="TextBox 78" id="78"/>
            <p:cNvSpPr txBox="true"/>
            <p:nvPr/>
          </p:nvSpPr>
          <p:spPr>
            <a:xfrm>
              <a:off x="0" y="0"/>
              <a:ext cx="3867354" cy="103501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798"/>
                </a:lnSpc>
              </a:pPr>
              <a:r>
                <a:rPr lang="en-US" sz="1499">
                  <a:solidFill>
                    <a:srgbClr val="F8F5EE"/>
                  </a:solidFill>
                  <a:latin typeface="Chewy"/>
                  <a:ea typeface="Chewy"/>
                  <a:cs typeface="Chewy"/>
                  <a:sym typeface="Chewy"/>
                </a:rPr>
                <a:t>PRÉSIDENT(E)</a:t>
              </a:r>
            </a:p>
          </p:txBody>
        </p:sp>
      </p:grpSp>
      <p:grpSp>
        <p:nvGrpSpPr>
          <p:cNvPr name="Group 79" id="79"/>
          <p:cNvGrpSpPr/>
          <p:nvPr/>
        </p:nvGrpSpPr>
        <p:grpSpPr>
          <a:xfrm rot="0">
            <a:off x="1151923" y="5062701"/>
            <a:ext cx="1233616" cy="201034"/>
            <a:chOff x="0" y="0"/>
            <a:chExt cx="4657560" cy="759010"/>
          </a:xfrm>
        </p:grpSpPr>
        <p:sp>
          <p:nvSpPr>
            <p:cNvPr name="Freeform 80" id="80"/>
            <p:cNvSpPr/>
            <p:nvPr/>
          </p:nvSpPr>
          <p:spPr>
            <a:xfrm flipH="false" flipV="false" rot="0">
              <a:off x="0" y="0"/>
              <a:ext cx="4657559" cy="759004"/>
            </a:xfrm>
            <a:custGeom>
              <a:avLst/>
              <a:gdLst/>
              <a:ahLst/>
              <a:cxnLst/>
              <a:rect r="r" b="b" t="t" l="l"/>
              <a:pathLst>
                <a:path h="759004" w="4657559">
                  <a:moveTo>
                    <a:pt x="0" y="0"/>
                  </a:moveTo>
                  <a:lnTo>
                    <a:pt x="4657559" y="0"/>
                  </a:lnTo>
                  <a:lnTo>
                    <a:pt x="4657559" y="759004"/>
                  </a:lnTo>
                  <a:lnTo>
                    <a:pt x="0" y="75900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69567" r="0" b="-69568"/>
              </a:stretch>
            </a:blipFill>
          </p:spPr>
        </p:sp>
        <p:sp>
          <p:nvSpPr>
            <p:cNvPr name="TextBox 81" id="81"/>
            <p:cNvSpPr txBox="true"/>
            <p:nvPr/>
          </p:nvSpPr>
          <p:spPr>
            <a:xfrm>
              <a:off x="0" y="0"/>
              <a:ext cx="4657560" cy="7590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39"/>
                </a:lnSpc>
              </a:pPr>
              <a:r>
                <a:rPr lang="en-US" sz="949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Nom/Prénom :</a:t>
              </a:r>
            </a:p>
          </p:txBody>
        </p:sp>
      </p:grpSp>
      <p:grpSp>
        <p:nvGrpSpPr>
          <p:cNvPr name="Group 82" id="82"/>
          <p:cNvGrpSpPr/>
          <p:nvPr/>
        </p:nvGrpSpPr>
        <p:grpSpPr>
          <a:xfrm rot="0">
            <a:off x="1151923" y="5282784"/>
            <a:ext cx="1233616" cy="201034"/>
            <a:chOff x="0" y="0"/>
            <a:chExt cx="4657560" cy="759010"/>
          </a:xfrm>
        </p:grpSpPr>
        <p:sp>
          <p:nvSpPr>
            <p:cNvPr name="Freeform 83" id="83"/>
            <p:cNvSpPr/>
            <p:nvPr/>
          </p:nvSpPr>
          <p:spPr>
            <a:xfrm flipH="false" flipV="false" rot="0">
              <a:off x="0" y="0"/>
              <a:ext cx="4657559" cy="759004"/>
            </a:xfrm>
            <a:custGeom>
              <a:avLst/>
              <a:gdLst/>
              <a:ahLst/>
              <a:cxnLst/>
              <a:rect r="r" b="b" t="t" l="l"/>
              <a:pathLst>
                <a:path h="759004" w="4657559">
                  <a:moveTo>
                    <a:pt x="0" y="0"/>
                  </a:moveTo>
                  <a:lnTo>
                    <a:pt x="4657559" y="0"/>
                  </a:lnTo>
                  <a:lnTo>
                    <a:pt x="4657559" y="759004"/>
                  </a:lnTo>
                  <a:lnTo>
                    <a:pt x="0" y="75900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69567" r="0" b="-69568"/>
              </a:stretch>
            </a:blipFill>
          </p:spPr>
        </p:sp>
        <p:sp>
          <p:nvSpPr>
            <p:cNvPr name="TextBox 84" id="84"/>
            <p:cNvSpPr txBox="true"/>
            <p:nvPr/>
          </p:nvSpPr>
          <p:spPr>
            <a:xfrm>
              <a:off x="0" y="0"/>
              <a:ext cx="4657560" cy="7590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39"/>
                </a:lnSpc>
              </a:pPr>
              <a:r>
                <a:rPr lang="en-US" sz="949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Adresse postale :</a:t>
              </a:r>
            </a:p>
          </p:txBody>
        </p:sp>
      </p:grpSp>
      <p:grpSp>
        <p:nvGrpSpPr>
          <p:cNvPr name="Group 85" id="85"/>
          <p:cNvGrpSpPr/>
          <p:nvPr/>
        </p:nvGrpSpPr>
        <p:grpSpPr>
          <a:xfrm rot="0">
            <a:off x="1152113" y="5538646"/>
            <a:ext cx="1233616" cy="201034"/>
            <a:chOff x="0" y="0"/>
            <a:chExt cx="4657560" cy="759010"/>
          </a:xfrm>
        </p:grpSpPr>
        <p:sp>
          <p:nvSpPr>
            <p:cNvPr name="Freeform 86" id="86"/>
            <p:cNvSpPr/>
            <p:nvPr/>
          </p:nvSpPr>
          <p:spPr>
            <a:xfrm flipH="false" flipV="false" rot="0">
              <a:off x="0" y="0"/>
              <a:ext cx="4657559" cy="759004"/>
            </a:xfrm>
            <a:custGeom>
              <a:avLst/>
              <a:gdLst/>
              <a:ahLst/>
              <a:cxnLst/>
              <a:rect r="r" b="b" t="t" l="l"/>
              <a:pathLst>
                <a:path h="759004" w="4657559">
                  <a:moveTo>
                    <a:pt x="0" y="0"/>
                  </a:moveTo>
                  <a:lnTo>
                    <a:pt x="4657559" y="0"/>
                  </a:lnTo>
                  <a:lnTo>
                    <a:pt x="4657559" y="759004"/>
                  </a:lnTo>
                  <a:lnTo>
                    <a:pt x="0" y="75900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69567" r="0" b="-69568"/>
              </a:stretch>
            </a:blipFill>
          </p:spPr>
        </p:sp>
        <p:sp>
          <p:nvSpPr>
            <p:cNvPr name="TextBox 87" id="87"/>
            <p:cNvSpPr txBox="true"/>
            <p:nvPr/>
          </p:nvSpPr>
          <p:spPr>
            <a:xfrm>
              <a:off x="0" y="0"/>
              <a:ext cx="4657560" cy="7590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39"/>
                </a:lnSpc>
              </a:pPr>
              <a:r>
                <a:rPr lang="en-US" sz="949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Portable :</a:t>
              </a:r>
            </a:p>
          </p:txBody>
        </p:sp>
      </p:grpSp>
      <p:grpSp>
        <p:nvGrpSpPr>
          <p:cNvPr name="Group 88" id="88"/>
          <p:cNvGrpSpPr/>
          <p:nvPr/>
        </p:nvGrpSpPr>
        <p:grpSpPr>
          <a:xfrm rot="0">
            <a:off x="1151923" y="5758729"/>
            <a:ext cx="1233616" cy="201034"/>
            <a:chOff x="0" y="0"/>
            <a:chExt cx="4657560" cy="759010"/>
          </a:xfrm>
        </p:grpSpPr>
        <p:sp>
          <p:nvSpPr>
            <p:cNvPr name="Freeform 89" id="89"/>
            <p:cNvSpPr/>
            <p:nvPr/>
          </p:nvSpPr>
          <p:spPr>
            <a:xfrm flipH="false" flipV="false" rot="0">
              <a:off x="0" y="0"/>
              <a:ext cx="4657559" cy="759004"/>
            </a:xfrm>
            <a:custGeom>
              <a:avLst/>
              <a:gdLst/>
              <a:ahLst/>
              <a:cxnLst/>
              <a:rect r="r" b="b" t="t" l="l"/>
              <a:pathLst>
                <a:path h="759004" w="4657559">
                  <a:moveTo>
                    <a:pt x="0" y="0"/>
                  </a:moveTo>
                  <a:lnTo>
                    <a:pt x="4657559" y="0"/>
                  </a:lnTo>
                  <a:lnTo>
                    <a:pt x="4657559" y="759004"/>
                  </a:lnTo>
                  <a:lnTo>
                    <a:pt x="0" y="75900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69567" r="0" b="-69568"/>
              </a:stretch>
            </a:blipFill>
          </p:spPr>
        </p:sp>
        <p:sp>
          <p:nvSpPr>
            <p:cNvPr name="TextBox 90" id="90"/>
            <p:cNvSpPr txBox="true"/>
            <p:nvPr/>
          </p:nvSpPr>
          <p:spPr>
            <a:xfrm>
              <a:off x="0" y="0"/>
              <a:ext cx="4657560" cy="75901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39"/>
                </a:lnSpc>
              </a:pPr>
              <a:r>
                <a:rPr lang="en-US" sz="949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Courriel :</a:t>
              </a:r>
            </a:p>
          </p:txBody>
        </p:sp>
      </p:grpSp>
      <p:grpSp>
        <p:nvGrpSpPr>
          <p:cNvPr name="Group 91" id="91"/>
          <p:cNvGrpSpPr/>
          <p:nvPr/>
        </p:nvGrpSpPr>
        <p:grpSpPr>
          <a:xfrm rot="0">
            <a:off x="1119749" y="4572888"/>
            <a:ext cx="484688" cy="484688"/>
            <a:chOff x="0" y="0"/>
            <a:chExt cx="1829956" cy="1829956"/>
          </a:xfrm>
        </p:grpSpPr>
        <p:sp>
          <p:nvSpPr>
            <p:cNvPr name="Freeform 92" id="92"/>
            <p:cNvSpPr/>
            <p:nvPr/>
          </p:nvSpPr>
          <p:spPr>
            <a:xfrm flipH="false" flipV="false" rot="0">
              <a:off x="0" y="0"/>
              <a:ext cx="1830070" cy="1830070"/>
            </a:xfrm>
            <a:custGeom>
              <a:avLst/>
              <a:gdLst/>
              <a:ahLst/>
              <a:cxnLst/>
              <a:rect r="r" b="b" t="t" l="l"/>
              <a:pathLst>
                <a:path h="1830070" w="1830070">
                  <a:moveTo>
                    <a:pt x="0" y="915035"/>
                  </a:moveTo>
                  <a:cubicBezTo>
                    <a:pt x="0" y="409702"/>
                    <a:pt x="409702" y="0"/>
                    <a:pt x="915035" y="0"/>
                  </a:cubicBezTo>
                  <a:cubicBezTo>
                    <a:pt x="1420368" y="0"/>
                    <a:pt x="1830070" y="409702"/>
                    <a:pt x="1830070" y="915035"/>
                  </a:cubicBezTo>
                  <a:cubicBezTo>
                    <a:pt x="1830070" y="1420368"/>
                    <a:pt x="1420368" y="1830070"/>
                    <a:pt x="915035" y="1830070"/>
                  </a:cubicBezTo>
                  <a:cubicBezTo>
                    <a:pt x="409702" y="1830070"/>
                    <a:pt x="0" y="1420368"/>
                    <a:pt x="0" y="915035"/>
                  </a:cubicBezTo>
                  <a:close/>
                </a:path>
              </a:pathLst>
            </a:custGeom>
            <a:solidFill>
              <a:srgbClr val="E4E8D7"/>
            </a:solidFill>
            <a:ln w="9525" cap="sq">
              <a:solidFill>
                <a:srgbClr val="68774E"/>
              </a:solidFill>
              <a:prstDash val="solid"/>
              <a:miter/>
            </a:ln>
          </p:spPr>
        </p:sp>
      </p:grpSp>
      <p:sp>
        <p:nvSpPr>
          <p:cNvPr name="Freeform 93" id="93"/>
          <p:cNvSpPr/>
          <p:nvPr/>
        </p:nvSpPr>
        <p:spPr>
          <a:xfrm flipH="false" flipV="false" rot="0">
            <a:off x="1238170" y="4652176"/>
            <a:ext cx="247845" cy="326112"/>
          </a:xfrm>
          <a:custGeom>
            <a:avLst/>
            <a:gdLst/>
            <a:ahLst/>
            <a:cxnLst/>
            <a:rect r="r" b="b" t="t" l="l"/>
            <a:pathLst>
              <a:path h="326112" w="247845">
                <a:moveTo>
                  <a:pt x="0" y="0"/>
                </a:moveTo>
                <a:lnTo>
                  <a:pt x="247845" y="0"/>
                </a:lnTo>
                <a:lnTo>
                  <a:pt x="247845" y="326112"/>
                </a:lnTo>
                <a:lnTo>
                  <a:pt x="0" y="32611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4" id="94"/>
          <p:cNvGrpSpPr/>
          <p:nvPr/>
        </p:nvGrpSpPr>
        <p:grpSpPr>
          <a:xfrm rot="0">
            <a:off x="342010" y="6318580"/>
            <a:ext cx="484688" cy="484688"/>
            <a:chOff x="0" y="0"/>
            <a:chExt cx="1829956" cy="1829956"/>
          </a:xfrm>
        </p:grpSpPr>
        <p:sp>
          <p:nvSpPr>
            <p:cNvPr name="Freeform 95" id="95"/>
            <p:cNvSpPr/>
            <p:nvPr/>
          </p:nvSpPr>
          <p:spPr>
            <a:xfrm flipH="false" flipV="false" rot="0">
              <a:off x="0" y="0"/>
              <a:ext cx="1830070" cy="1830070"/>
            </a:xfrm>
            <a:custGeom>
              <a:avLst/>
              <a:gdLst/>
              <a:ahLst/>
              <a:cxnLst/>
              <a:rect r="r" b="b" t="t" l="l"/>
              <a:pathLst>
                <a:path h="1830070" w="1830070">
                  <a:moveTo>
                    <a:pt x="0" y="915035"/>
                  </a:moveTo>
                  <a:cubicBezTo>
                    <a:pt x="0" y="409702"/>
                    <a:pt x="409702" y="0"/>
                    <a:pt x="915035" y="0"/>
                  </a:cubicBezTo>
                  <a:cubicBezTo>
                    <a:pt x="1420368" y="0"/>
                    <a:pt x="1830070" y="409702"/>
                    <a:pt x="1830070" y="915035"/>
                  </a:cubicBezTo>
                  <a:cubicBezTo>
                    <a:pt x="1830070" y="1420368"/>
                    <a:pt x="1420368" y="1830070"/>
                    <a:pt x="915035" y="1830070"/>
                  </a:cubicBezTo>
                  <a:cubicBezTo>
                    <a:pt x="409702" y="1830070"/>
                    <a:pt x="0" y="1420368"/>
                    <a:pt x="0" y="915035"/>
                  </a:cubicBezTo>
                  <a:close/>
                </a:path>
              </a:pathLst>
            </a:custGeom>
            <a:solidFill>
              <a:srgbClr val="C49483"/>
            </a:solidFill>
            <a:ln w="9525" cap="sq">
              <a:solidFill>
                <a:srgbClr val="C49483"/>
              </a:solidFill>
              <a:prstDash val="solid"/>
              <a:miter/>
            </a:ln>
          </p:spPr>
        </p:sp>
      </p:grpSp>
      <p:grpSp>
        <p:nvGrpSpPr>
          <p:cNvPr name="Group 96" id="96"/>
          <p:cNvGrpSpPr/>
          <p:nvPr/>
        </p:nvGrpSpPr>
        <p:grpSpPr>
          <a:xfrm rot="0">
            <a:off x="378010" y="7031868"/>
            <a:ext cx="1873270" cy="182758"/>
            <a:chOff x="0" y="0"/>
            <a:chExt cx="7072592" cy="690009"/>
          </a:xfrm>
        </p:grpSpPr>
        <p:sp>
          <p:nvSpPr>
            <p:cNvPr name="Freeform 97" id="97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98" id="98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Nom/Prénom :</a:t>
              </a:r>
            </a:p>
          </p:txBody>
        </p:sp>
      </p:grpSp>
      <p:grpSp>
        <p:nvGrpSpPr>
          <p:cNvPr name="Group 99" id="99"/>
          <p:cNvGrpSpPr/>
          <p:nvPr/>
        </p:nvGrpSpPr>
        <p:grpSpPr>
          <a:xfrm rot="0">
            <a:off x="406177" y="7626284"/>
            <a:ext cx="1873270" cy="182758"/>
            <a:chOff x="0" y="0"/>
            <a:chExt cx="7072592" cy="690009"/>
          </a:xfrm>
        </p:grpSpPr>
        <p:sp>
          <p:nvSpPr>
            <p:cNvPr name="Freeform 100" id="100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101" id="101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Adresse postale :</a:t>
              </a:r>
            </a:p>
          </p:txBody>
        </p:sp>
      </p:grpSp>
      <p:grpSp>
        <p:nvGrpSpPr>
          <p:cNvPr name="Group 102" id="102"/>
          <p:cNvGrpSpPr/>
          <p:nvPr/>
        </p:nvGrpSpPr>
        <p:grpSpPr>
          <a:xfrm rot="0">
            <a:off x="406177" y="8425807"/>
            <a:ext cx="1873270" cy="182758"/>
            <a:chOff x="0" y="0"/>
            <a:chExt cx="7072592" cy="690009"/>
          </a:xfrm>
        </p:grpSpPr>
        <p:sp>
          <p:nvSpPr>
            <p:cNvPr name="Freeform 103" id="103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104" id="104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Portable :</a:t>
              </a:r>
            </a:p>
          </p:txBody>
        </p:sp>
      </p:grpSp>
      <p:sp>
        <p:nvSpPr>
          <p:cNvPr name="Freeform 105" id="105"/>
          <p:cNvSpPr/>
          <p:nvPr/>
        </p:nvSpPr>
        <p:spPr>
          <a:xfrm flipH="false" flipV="false" rot="0">
            <a:off x="415314" y="6385760"/>
            <a:ext cx="309727" cy="366541"/>
          </a:xfrm>
          <a:custGeom>
            <a:avLst/>
            <a:gdLst/>
            <a:ahLst/>
            <a:cxnLst/>
            <a:rect r="r" b="b" t="t" l="l"/>
            <a:pathLst>
              <a:path h="366541" w="309727">
                <a:moveTo>
                  <a:pt x="0" y="0"/>
                </a:moveTo>
                <a:lnTo>
                  <a:pt x="309727" y="0"/>
                </a:lnTo>
                <a:lnTo>
                  <a:pt x="309727" y="366541"/>
                </a:lnTo>
                <a:lnTo>
                  <a:pt x="0" y="3665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06" id="106"/>
          <p:cNvSpPr/>
          <p:nvPr/>
        </p:nvSpPr>
        <p:spPr>
          <a:xfrm>
            <a:off x="398171" y="7388159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7" id="107"/>
          <p:cNvSpPr/>
          <p:nvPr/>
        </p:nvSpPr>
        <p:spPr>
          <a:xfrm>
            <a:off x="391249" y="8037715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8" id="108"/>
          <p:cNvSpPr/>
          <p:nvPr/>
        </p:nvSpPr>
        <p:spPr>
          <a:xfrm>
            <a:off x="398183" y="8330557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9" id="109"/>
          <p:cNvSpPr/>
          <p:nvPr/>
        </p:nvSpPr>
        <p:spPr>
          <a:xfrm>
            <a:off x="398194" y="8700062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10" id="110"/>
          <p:cNvSpPr/>
          <p:nvPr/>
        </p:nvSpPr>
        <p:spPr>
          <a:xfrm flipH="false" flipV="false" rot="0">
            <a:off x="3254800" y="6448455"/>
            <a:ext cx="1246695" cy="211938"/>
          </a:xfrm>
          <a:custGeom>
            <a:avLst/>
            <a:gdLst/>
            <a:ahLst/>
            <a:cxnLst/>
            <a:rect r="r" b="b" t="t" l="l"/>
            <a:pathLst>
              <a:path h="211938" w="1246695">
                <a:moveTo>
                  <a:pt x="0" y="0"/>
                </a:moveTo>
                <a:lnTo>
                  <a:pt x="1246694" y="0"/>
                </a:lnTo>
                <a:lnTo>
                  <a:pt x="1246694" y="211938"/>
                </a:lnTo>
                <a:lnTo>
                  <a:pt x="0" y="21193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1" id="111"/>
          <p:cNvGrpSpPr/>
          <p:nvPr/>
        </p:nvGrpSpPr>
        <p:grpSpPr>
          <a:xfrm rot="0">
            <a:off x="2730958" y="7031868"/>
            <a:ext cx="1873270" cy="182758"/>
            <a:chOff x="0" y="0"/>
            <a:chExt cx="7072592" cy="690009"/>
          </a:xfrm>
        </p:grpSpPr>
        <p:sp>
          <p:nvSpPr>
            <p:cNvPr name="Freeform 112" id="112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113" id="113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Nom/Prénom :</a:t>
              </a:r>
            </a:p>
          </p:txBody>
        </p:sp>
      </p:grpSp>
      <p:grpSp>
        <p:nvGrpSpPr>
          <p:cNvPr name="Group 114" id="114"/>
          <p:cNvGrpSpPr/>
          <p:nvPr/>
        </p:nvGrpSpPr>
        <p:grpSpPr>
          <a:xfrm rot="0">
            <a:off x="2759124" y="7650170"/>
            <a:ext cx="1873270" cy="182758"/>
            <a:chOff x="0" y="0"/>
            <a:chExt cx="7072592" cy="690009"/>
          </a:xfrm>
        </p:grpSpPr>
        <p:sp>
          <p:nvSpPr>
            <p:cNvPr name="Freeform 115" id="115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116" id="116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Adresse postale :</a:t>
              </a:r>
            </a:p>
          </p:txBody>
        </p:sp>
      </p:grpSp>
      <p:grpSp>
        <p:nvGrpSpPr>
          <p:cNvPr name="Group 117" id="117"/>
          <p:cNvGrpSpPr/>
          <p:nvPr/>
        </p:nvGrpSpPr>
        <p:grpSpPr>
          <a:xfrm rot="0">
            <a:off x="2759124" y="8425807"/>
            <a:ext cx="1873270" cy="182758"/>
            <a:chOff x="0" y="0"/>
            <a:chExt cx="7072592" cy="690009"/>
          </a:xfrm>
        </p:grpSpPr>
        <p:sp>
          <p:nvSpPr>
            <p:cNvPr name="Freeform 118" id="118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119" id="119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Portable :</a:t>
              </a:r>
            </a:p>
          </p:txBody>
        </p:sp>
      </p:grpSp>
      <p:sp>
        <p:nvSpPr>
          <p:cNvPr name="AutoShape 120" id="120"/>
          <p:cNvSpPr/>
          <p:nvPr/>
        </p:nvSpPr>
        <p:spPr>
          <a:xfrm>
            <a:off x="2751119" y="7390540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1" id="121"/>
          <p:cNvSpPr/>
          <p:nvPr/>
        </p:nvSpPr>
        <p:spPr>
          <a:xfrm>
            <a:off x="2744197" y="8037715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2" id="122"/>
          <p:cNvSpPr/>
          <p:nvPr/>
        </p:nvSpPr>
        <p:spPr>
          <a:xfrm>
            <a:off x="2751130" y="8330557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3" id="123"/>
          <p:cNvSpPr/>
          <p:nvPr/>
        </p:nvSpPr>
        <p:spPr>
          <a:xfrm>
            <a:off x="2751142" y="8700062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24" id="124"/>
          <p:cNvGrpSpPr/>
          <p:nvPr/>
        </p:nvGrpSpPr>
        <p:grpSpPr>
          <a:xfrm rot="0">
            <a:off x="5056193" y="6318580"/>
            <a:ext cx="484688" cy="484688"/>
            <a:chOff x="0" y="0"/>
            <a:chExt cx="1829956" cy="1829956"/>
          </a:xfrm>
        </p:grpSpPr>
        <p:sp>
          <p:nvSpPr>
            <p:cNvPr name="Freeform 125" id="125"/>
            <p:cNvSpPr/>
            <p:nvPr/>
          </p:nvSpPr>
          <p:spPr>
            <a:xfrm flipH="false" flipV="false" rot="0">
              <a:off x="0" y="0"/>
              <a:ext cx="1830070" cy="1830070"/>
            </a:xfrm>
            <a:custGeom>
              <a:avLst/>
              <a:gdLst/>
              <a:ahLst/>
              <a:cxnLst/>
              <a:rect r="r" b="b" t="t" l="l"/>
              <a:pathLst>
                <a:path h="1830070" w="1830070">
                  <a:moveTo>
                    <a:pt x="0" y="915035"/>
                  </a:moveTo>
                  <a:cubicBezTo>
                    <a:pt x="0" y="409702"/>
                    <a:pt x="409702" y="0"/>
                    <a:pt x="915035" y="0"/>
                  </a:cubicBezTo>
                  <a:cubicBezTo>
                    <a:pt x="1420368" y="0"/>
                    <a:pt x="1830070" y="409702"/>
                    <a:pt x="1830070" y="915035"/>
                  </a:cubicBezTo>
                  <a:cubicBezTo>
                    <a:pt x="1830070" y="1420368"/>
                    <a:pt x="1420368" y="1830070"/>
                    <a:pt x="915035" y="1830070"/>
                  </a:cubicBezTo>
                  <a:cubicBezTo>
                    <a:pt x="409702" y="1830070"/>
                    <a:pt x="0" y="1420368"/>
                    <a:pt x="0" y="915035"/>
                  </a:cubicBezTo>
                  <a:close/>
                </a:path>
              </a:pathLst>
            </a:custGeom>
            <a:solidFill>
              <a:srgbClr val="2A2558"/>
            </a:solidFill>
            <a:ln w="9525" cap="sq">
              <a:solidFill>
                <a:srgbClr val="2A2558"/>
              </a:solidFill>
              <a:prstDash val="solid"/>
              <a:miter/>
            </a:ln>
          </p:spPr>
        </p:sp>
      </p:grpSp>
      <p:grpSp>
        <p:nvGrpSpPr>
          <p:cNvPr name="Group 126" id="126"/>
          <p:cNvGrpSpPr/>
          <p:nvPr/>
        </p:nvGrpSpPr>
        <p:grpSpPr>
          <a:xfrm rot="0">
            <a:off x="5123550" y="7015738"/>
            <a:ext cx="1873270" cy="182758"/>
            <a:chOff x="0" y="0"/>
            <a:chExt cx="7072592" cy="690009"/>
          </a:xfrm>
        </p:grpSpPr>
        <p:sp>
          <p:nvSpPr>
            <p:cNvPr name="Freeform 127" id="127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128" id="128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Nom/Prénom :</a:t>
              </a:r>
            </a:p>
          </p:txBody>
        </p:sp>
      </p:grpSp>
      <p:grpSp>
        <p:nvGrpSpPr>
          <p:cNvPr name="Group 129" id="129"/>
          <p:cNvGrpSpPr/>
          <p:nvPr/>
        </p:nvGrpSpPr>
        <p:grpSpPr>
          <a:xfrm rot="0">
            <a:off x="5151716" y="7650170"/>
            <a:ext cx="1873270" cy="182758"/>
            <a:chOff x="0" y="0"/>
            <a:chExt cx="7072592" cy="690009"/>
          </a:xfrm>
        </p:grpSpPr>
        <p:sp>
          <p:nvSpPr>
            <p:cNvPr name="Freeform 130" id="130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131" id="131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Adresse postale :</a:t>
              </a:r>
            </a:p>
          </p:txBody>
        </p:sp>
      </p:grpSp>
      <p:grpSp>
        <p:nvGrpSpPr>
          <p:cNvPr name="Group 132" id="132"/>
          <p:cNvGrpSpPr/>
          <p:nvPr/>
        </p:nvGrpSpPr>
        <p:grpSpPr>
          <a:xfrm rot="0">
            <a:off x="5151716" y="8425807"/>
            <a:ext cx="1873270" cy="182758"/>
            <a:chOff x="0" y="0"/>
            <a:chExt cx="7072592" cy="690009"/>
          </a:xfrm>
        </p:grpSpPr>
        <p:sp>
          <p:nvSpPr>
            <p:cNvPr name="Freeform 133" id="133"/>
            <p:cNvSpPr/>
            <p:nvPr/>
          </p:nvSpPr>
          <p:spPr>
            <a:xfrm flipH="false" flipV="false" rot="0">
              <a:off x="0" y="0"/>
              <a:ext cx="7072586" cy="690014"/>
            </a:xfrm>
            <a:custGeom>
              <a:avLst/>
              <a:gdLst/>
              <a:ahLst/>
              <a:cxnLst/>
              <a:rect r="r" b="b" t="t" l="l"/>
              <a:pathLst>
                <a:path h="690014" w="7072586">
                  <a:moveTo>
                    <a:pt x="0" y="0"/>
                  </a:moveTo>
                  <a:lnTo>
                    <a:pt x="7072586" y="0"/>
                  </a:lnTo>
                  <a:lnTo>
                    <a:pt x="7072586" y="690014"/>
                  </a:lnTo>
                  <a:lnTo>
                    <a:pt x="0" y="6900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149720" r="0" b="-149719"/>
              </a:stretch>
            </a:blipFill>
          </p:spPr>
        </p:sp>
        <p:sp>
          <p:nvSpPr>
            <p:cNvPr name="TextBox 134" id="134"/>
            <p:cNvSpPr txBox="true"/>
            <p:nvPr/>
          </p:nvSpPr>
          <p:spPr>
            <a:xfrm>
              <a:off x="0" y="0"/>
              <a:ext cx="7072592" cy="69000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82"/>
                </a:lnSpc>
              </a:pPr>
              <a:r>
                <a:rPr lang="en-US" sz="818">
                  <a:solidFill>
                    <a:srgbClr val="2F3631"/>
                  </a:solidFill>
                  <a:latin typeface="Chau Philomene"/>
                  <a:ea typeface="Chau Philomene"/>
                  <a:cs typeface="Chau Philomene"/>
                  <a:sym typeface="Chau Philomene"/>
                </a:rPr>
                <a:t>Portable :</a:t>
              </a:r>
            </a:p>
          </p:txBody>
        </p:sp>
      </p:grpSp>
      <p:sp>
        <p:nvSpPr>
          <p:cNvPr name="AutoShape 135" id="135"/>
          <p:cNvSpPr/>
          <p:nvPr/>
        </p:nvSpPr>
        <p:spPr>
          <a:xfrm>
            <a:off x="5143710" y="7415729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6" id="136"/>
          <p:cNvSpPr/>
          <p:nvPr/>
        </p:nvSpPr>
        <p:spPr>
          <a:xfrm>
            <a:off x="5136789" y="8037715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7" id="137"/>
          <p:cNvSpPr/>
          <p:nvPr/>
        </p:nvSpPr>
        <p:spPr>
          <a:xfrm>
            <a:off x="5143722" y="8330557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8" id="138"/>
          <p:cNvSpPr/>
          <p:nvPr/>
        </p:nvSpPr>
        <p:spPr>
          <a:xfrm>
            <a:off x="5143733" y="8700062"/>
            <a:ext cx="1963516" cy="4762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9" id="139"/>
          <p:cNvSpPr/>
          <p:nvPr/>
        </p:nvSpPr>
        <p:spPr>
          <a:xfrm flipH="false" flipV="false" rot="0">
            <a:off x="2701628" y="6300211"/>
            <a:ext cx="491980" cy="491980"/>
          </a:xfrm>
          <a:custGeom>
            <a:avLst/>
            <a:gdLst/>
            <a:ahLst/>
            <a:cxnLst/>
            <a:rect r="r" b="b" t="t" l="l"/>
            <a:pathLst>
              <a:path h="491980" w="491980">
                <a:moveTo>
                  <a:pt x="0" y="0"/>
                </a:moveTo>
                <a:lnTo>
                  <a:pt x="491979" y="0"/>
                </a:lnTo>
                <a:lnTo>
                  <a:pt x="491979" y="491979"/>
                </a:lnTo>
                <a:lnTo>
                  <a:pt x="0" y="491979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0" id="140"/>
          <p:cNvSpPr/>
          <p:nvPr/>
        </p:nvSpPr>
        <p:spPr>
          <a:xfrm flipH="false" flipV="false" rot="0">
            <a:off x="865952" y="6448455"/>
            <a:ext cx="1246695" cy="211938"/>
          </a:xfrm>
          <a:custGeom>
            <a:avLst/>
            <a:gdLst/>
            <a:ahLst/>
            <a:cxnLst/>
            <a:rect r="r" b="b" t="t" l="l"/>
            <a:pathLst>
              <a:path h="211938" w="1246695">
                <a:moveTo>
                  <a:pt x="0" y="0"/>
                </a:moveTo>
                <a:lnTo>
                  <a:pt x="1246695" y="0"/>
                </a:lnTo>
                <a:lnTo>
                  <a:pt x="1246695" y="211938"/>
                </a:lnTo>
                <a:lnTo>
                  <a:pt x="0" y="21193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41" id="141"/>
          <p:cNvGrpSpPr/>
          <p:nvPr/>
        </p:nvGrpSpPr>
        <p:grpSpPr>
          <a:xfrm rot="0">
            <a:off x="777829" y="6431977"/>
            <a:ext cx="1416373" cy="228447"/>
            <a:chOff x="0" y="0"/>
            <a:chExt cx="5347564" cy="862511"/>
          </a:xfrm>
        </p:grpSpPr>
        <p:sp>
          <p:nvSpPr>
            <p:cNvPr name="Freeform 142" id="142"/>
            <p:cNvSpPr/>
            <p:nvPr/>
          </p:nvSpPr>
          <p:spPr>
            <a:xfrm flipH="false" flipV="false" rot="0">
              <a:off x="0" y="0"/>
              <a:ext cx="5347568" cy="862514"/>
            </a:xfrm>
            <a:custGeom>
              <a:avLst/>
              <a:gdLst/>
              <a:ahLst/>
              <a:cxnLst/>
              <a:rect r="r" b="b" t="t" l="l"/>
              <a:pathLst>
                <a:path h="862514" w="5347568">
                  <a:moveTo>
                    <a:pt x="0" y="0"/>
                  </a:moveTo>
                  <a:lnTo>
                    <a:pt x="5347568" y="0"/>
                  </a:lnTo>
                  <a:lnTo>
                    <a:pt x="5347568" y="862514"/>
                  </a:lnTo>
                  <a:lnTo>
                    <a:pt x="0" y="8625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70807" r="0" b="-70806"/>
              </a:stretch>
            </a:blipFill>
          </p:spPr>
        </p:sp>
        <p:sp>
          <p:nvSpPr>
            <p:cNvPr name="TextBox 143" id="143"/>
            <p:cNvSpPr txBox="true"/>
            <p:nvPr/>
          </p:nvSpPr>
          <p:spPr>
            <a:xfrm>
              <a:off x="0" y="0"/>
              <a:ext cx="5347564" cy="862511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379"/>
                </a:lnSpc>
              </a:pPr>
              <a:r>
                <a:rPr lang="en-US" sz="1149">
                  <a:solidFill>
                    <a:srgbClr val="F8F5EE"/>
                  </a:solidFill>
                  <a:latin typeface="Chewy"/>
                  <a:ea typeface="Chewy"/>
                  <a:cs typeface="Chewy"/>
                  <a:sym typeface="Chewy"/>
                </a:rPr>
                <a:t>TRÉSORIER(E)</a:t>
              </a:r>
            </a:p>
          </p:txBody>
        </p:sp>
      </p:grpSp>
      <p:sp>
        <p:nvSpPr>
          <p:cNvPr name="Freeform 144" id="144"/>
          <p:cNvSpPr/>
          <p:nvPr/>
        </p:nvSpPr>
        <p:spPr>
          <a:xfrm flipH="false" flipV="false" rot="0">
            <a:off x="5089871" y="6352258"/>
            <a:ext cx="417332" cy="417332"/>
          </a:xfrm>
          <a:custGeom>
            <a:avLst/>
            <a:gdLst/>
            <a:ahLst/>
            <a:cxnLst/>
            <a:rect r="r" b="b" t="t" l="l"/>
            <a:pathLst>
              <a:path h="417332" w="417332">
                <a:moveTo>
                  <a:pt x="0" y="0"/>
                </a:moveTo>
                <a:lnTo>
                  <a:pt x="417332" y="0"/>
                </a:lnTo>
                <a:lnTo>
                  <a:pt x="417332" y="417332"/>
                </a:lnTo>
                <a:lnTo>
                  <a:pt x="0" y="417332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145" id="145"/>
          <p:cNvSpPr/>
          <p:nvPr/>
        </p:nvSpPr>
        <p:spPr>
          <a:xfrm>
            <a:off x="5375318" y="1239527"/>
            <a:ext cx="1731875" cy="11920"/>
          </a:xfrm>
          <a:prstGeom prst="line">
            <a:avLst/>
          </a:prstGeom>
          <a:ln cap="flat" w="9525">
            <a:solidFill>
              <a:srgbClr val="E6DDC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46" id="146"/>
          <p:cNvSpPr/>
          <p:nvPr/>
        </p:nvSpPr>
        <p:spPr>
          <a:xfrm flipH="false" flipV="false" rot="0">
            <a:off x="241601" y="184200"/>
            <a:ext cx="878148" cy="948184"/>
          </a:xfrm>
          <a:custGeom>
            <a:avLst/>
            <a:gdLst/>
            <a:ahLst/>
            <a:cxnLst/>
            <a:rect r="r" b="b" t="t" l="l"/>
            <a:pathLst>
              <a:path h="948184" w="878148">
                <a:moveTo>
                  <a:pt x="0" y="0"/>
                </a:moveTo>
                <a:lnTo>
                  <a:pt x="878148" y="0"/>
                </a:lnTo>
                <a:lnTo>
                  <a:pt x="878148" y="948184"/>
                </a:lnTo>
                <a:lnTo>
                  <a:pt x="0" y="948184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147" id="147"/>
          <p:cNvSpPr/>
          <p:nvPr/>
        </p:nvSpPr>
        <p:spPr>
          <a:xfrm flipH="false" flipV="false" rot="0">
            <a:off x="108000" y="9797254"/>
            <a:ext cx="7344000" cy="843577"/>
          </a:xfrm>
          <a:custGeom>
            <a:avLst/>
            <a:gdLst/>
            <a:ahLst/>
            <a:cxnLst/>
            <a:rect r="r" b="b" t="t" l="l"/>
            <a:pathLst>
              <a:path h="843577" w="7344000">
                <a:moveTo>
                  <a:pt x="0" y="0"/>
                </a:moveTo>
                <a:lnTo>
                  <a:pt x="7344000" y="0"/>
                </a:lnTo>
                <a:lnTo>
                  <a:pt x="7344000" y="843577"/>
                </a:lnTo>
                <a:lnTo>
                  <a:pt x="0" y="843577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-165050" r="0" b="-35064"/>
            </a:stretch>
          </a:blipFill>
        </p:spPr>
      </p:sp>
      <p:sp>
        <p:nvSpPr>
          <p:cNvPr name="TextBox 148" id="148"/>
          <p:cNvSpPr txBox="true"/>
          <p:nvPr/>
        </p:nvSpPr>
        <p:spPr>
          <a:xfrm rot="0">
            <a:off x="3285434" y="6454411"/>
            <a:ext cx="1246695" cy="19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9"/>
              </a:lnSpc>
              <a:spcBef>
                <a:spcPct val="0"/>
              </a:spcBef>
            </a:pPr>
            <a:r>
              <a:rPr lang="en-US" sz="1200">
                <a:solidFill>
                  <a:srgbClr val="F8F5EE"/>
                </a:solidFill>
                <a:latin typeface="Chewy"/>
                <a:ea typeface="Chewy"/>
                <a:cs typeface="Chewy"/>
                <a:sym typeface="Chewy"/>
              </a:rPr>
              <a:t>SECRÉTAIRE</a:t>
            </a:r>
          </a:p>
        </p:txBody>
      </p:sp>
      <p:sp>
        <p:nvSpPr>
          <p:cNvPr name="TextBox 149" id="149"/>
          <p:cNvSpPr txBox="true"/>
          <p:nvPr/>
        </p:nvSpPr>
        <p:spPr>
          <a:xfrm rot="0">
            <a:off x="5591155" y="6422452"/>
            <a:ext cx="1246695" cy="190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9"/>
              </a:lnSpc>
              <a:spcBef>
                <a:spcPct val="0"/>
              </a:spcBef>
            </a:pPr>
            <a:r>
              <a:rPr lang="en-US" sz="1200">
                <a:solidFill>
                  <a:srgbClr val="F8F5EE"/>
                </a:solidFill>
                <a:latin typeface="Chewy"/>
                <a:ea typeface="Chewy"/>
                <a:cs typeface="Chewy"/>
                <a:sym typeface="Chewy"/>
              </a:rPr>
              <a:t>AUTRE (préciser)</a:t>
            </a:r>
          </a:p>
        </p:txBody>
      </p:sp>
      <p:sp>
        <p:nvSpPr>
          <p:cNvPr name="AutoShape 150" id="150"/>
          <p:cNvSpPr/>
          <p:nvPr/>
        </p:nvSpPr>
        <p:spPr>
          <a:xfrm flipV="true">
            <a:off x="2076680" y="5167980"/>
            <a:ext cx="4628951" cy="31908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1" id="151"/>
          <p:cNvSpPr/>
          <p:nvPr/>
        </p:nvSpPr>
        <p:spPr>
          <a:xfrm flipV="true">
            <a:off x="2076647" y="5388064"/>
            <a:ext cx="4628951" cy="31908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2" id="152"/>
          <p:cNvSpPr/>
          <p:nvPr/>
        </p:nvSpPr>
        <p:spPr>
          <a:xfrm flipV="true">
            <a:off x="2076614" y="5608147"/>
            <a:ext cx="4628951" cy="31908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3" id="153"/>
          <p:cNvSpPr/>
          <p:nvPr/>
        </p:nvSpPr>
        <p:spPr>
          <a:xfrm flipV="true">
            <a:off x="2076581" y="5828231"/>
            <a:ext cx="4628951" cy="31908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4" id="154"/>
          <p:cNvSpPr/>
          <p:nvPr/>
        </p:nvSpPr>
        <p:spPr>
          <a:xfrm>
            <a:off x="5653500" y="6850287"/>
            <a:ext cx="1453761" cy="0"/>
          </a:xfrm>
          <a:prstGeom prst="line">
            <a:avLst/>
          </a:prstGeom>
          <a:ln cap="flat" w="9525">
            <a:solidFill>
              <a:srgbClr val="82827D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DAHV0K6hB0A</dc:identifier>
  <dcterms:modified xsi:type="dcterms:W3CDTF">2011-08-01T06:04:30Z</dcterms:modified>
  <cp:revision>1</cp:revision>
  <dc:title>Fiche Bureau 26/27</dc:title>
</cp:coreProperties>
</file>