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embeddedFontLst>
    <p:embeddedFont>
      <p:font typeface="Chau Philomene" panose="020B0604020202020204" charset="0"/>
      <p:regular r:id="rId3"/>
    </p:embeddedFont>
    <p:embeddedFont>
      <p:font typeface="Chewy" panose="020B0604020202020204" charset="0"/>
      <p:regular r:id="rId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318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74273" y="555774"/>
            <a:ext cx="2746543" cy="519460"/>
            <a:chOff x="0" y="0"/>
            <a:chExt cx="10369663" cy="19612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369669" cy="1961242"/>
            </a:xfrm>
            <a:custGeom>
              <a:avLst/>
              <a:gdLst/>
              <a:ahLst/>
              <a:cxnLst/>
              <a:rect l="l" t="t" r="r" b="b"/>
              <a:pathLst>
                <a:path w="10369669" h="1961242">
                  <a:moveTo>
                    <a:pt x="0" y="0"/>
                  </a:moveTo>
                  <a:lnTo>
                    <a:pt x="10369669" y="0"/>
                  </a:lnTo>
                  <a:lnTo>
                    <a:pt x="10369669" y="1961242"/>
                  </a:lnTo>
                  <a:lnTo>
                    <a:pt x="0" y="196124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9861" r="-73006" b="-126612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10369663" cy="196123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799">
                  <a:solidFill>
                    <a:srgbClr val="484469"/>
                  </a:solidFill>
                  <a:latin typeface="Chewy"/>
                  <a:ea typeface="Chewy"/>
                  <a:cs typeface="Chewy"/>
                  <a:sym typeface="Chewy"/>
                </a:rPr>
                <a:t>FICHE BUREAU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658859" y="1008399"/>
            <a:ext cx="1873270" cy="519460"/>
            <a:chOff x="0" y="0"/>
            <a:chExt cx="7072592" cy="196123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072586" cy="1961236"/>
            </a:xfrm>
            <a:custGeom>
              <a:avLst/>
              <a:gdLst/>
              <a:ahLst/>
              <a:cxnLst/>
              <a:rect l="l" t="t" r="r" b="b"/>
              <a:pathLst>
                <a:path w="7072586" h="1961236">
                  <a:moveTo>
                    <a:pt x="0" y="0"/>
                  </a:moveTo>
                  <a:lnTo>
                    <a:pt x="7072586" y="0"/>
                  </a:lnTo>
                  <a:lnTo>
                    <a:pt x="7072586" y="1961236"/>
                  </a:lnTo>
                  <a:lnTo>
                    <a:pt x="0" y="19612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5639" b="5105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7072592" cy="196123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799">
                  <a:solidFill>
                    <a:srgbClr val="484469"/>
                  </a:solidFill>
                  <a:latin typeface="Chewy"/>
                  <a:ea typeface="Chewy"/>
                  <a:cs typeface="Chewy"/>
                  <a:sym typeface="Chewy"/>
                </a:rPr>
                <a:t>2026 / 2027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28165" y="9646954"/>
            <a:ext cx="3290654" cy="404961"/>
            <a:chOff x="0" y="0"/>
            <a:chExt cx="12423972" cy="152894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423977" cy="1528948"/>
            </a:xfrm>
            <a:custGeom>
              <a:avLst/>
              <a:gdLst/>
              <a:ahLst/>
              <a:cxnLst/>
              <a:rect l="l" t="t" r="r" b="b"/>
              <a:pathLst>
                <a:path w="12423977" h="1528948">
                  <a:moveTo>
                    <a:pt x="0" y="0"/>
                  </a:moveTo>
                  <a:lnTo>
                    <a:pt x="12423977" y="0"/>
                  </a:lnTo>
                  <a:lnTo>
                    <a:pt x="12423977" y="1528948"/>
                  </a:lnTo>
                  <a:lnTo>
                    <a:pt x="0" y="15289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88361" r="-99938" b="-244772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9525"/>
              <a:ext cx="12423972" cy="15384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439"/>
                </a:lnSpc>
              </a:pPr>
              <a:r>
                <a:rPr lang="en-US" sz="1200">
                  <a:solidFill>
                    <a:srgbClr val="484469"/>
                  </a:solidFill>
                  <a:latin typeface="Chewy"/>
                  <a:ea typeface="Chewy"/>
                  <a:cs typeface="Chewy"/>
                  <a:sym typeface="Chewy"/>
                </a:rPr>
                <a:t>Document à compléter et à retourner à l’UDOGEC : </a:t>
              </a:r>
            </a:p>
            <a:p>
              <a:pPr algn="ctr">
                <a:lnSpc>
                  <a:spcPts val="1439"/>
                </a:lnSpc>
              </a:pPr>
              <a:r>
                <a:rPr lang="en-US" sz="1200">
                  <a:solidFill>
                    <a:srgbClr val="484469"/>
                  </a:solidFill>
                  <a:latin typeface="Chewy"/>
                  <a:ea typeface="Chewy"/>
                  <a:cs typeface="Chewy"/>
                  <a:sym typeface="Chewy"/>
                </a:rPr>
                <a:t>secretariat.udogec@ec49.fr </a:t>
              </a:r>
            </a:p>
          </p:txBody>
        </p:sp>
      </p:grpSp>
      <p:sp>
        <p:nvSpPr>
          <p:cNvPr id="11" name="Freeform 11"/>
          <p:cNvSpPr/>
          <p:nvPr/>
        </p:nvSpPr>
        <p:spPr>
          <a:xfrm rot="-953250">
            <a:off x="5212034" y="161917"/>
            <a:ext cx="2236487" cy="1543176"/>
          </a:xfrm>
          <a:custGeom>
            <a:avLst/>
            <a:gdLst/>
            <a:ahLst/>
            <a:cxnLst/>
            <a:rect l="l" t="t" r="r" b="b"/>
            <a:pathLst>
              <a:path w="2236487" h="1543176">
                <a:moveTo>
                  <a:pt x="0" y="0"/>
                </a:moveTo>
                <a:lnTo>
                  <a:pt x="2236487" y="0"/>
                </a:lnTo>
                <a:lnTo>
                  <a:pt x="2236487" y="1543176"/>
                </a:lnTo>
                <a:lnTo>
                  <a:pt x="0" y="15431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6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2" name="Group 12"/>
          <p:cNvGrpSpPr/>
          <p:nvPr/>
        </p:nvGrpSpPr>
        <p:grpSpPr>
          <a:xfrm>
            <a:off x="5507203" y="796767"/>
            <a:ext cx="1802845" cy="228447"/>
            <a:chOff x="0" y="0"/>
            <a:chExt cx="6806702" cy="86251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806698" cy="862514"/>
            </a:xfrm>
            <a:custGeom>
              <a:avLst/>
              <a:gdLst/>
              <a:ahLst/>
              <a:cxnLst/>
              <a:rect l="l" t="t" r="r" b="b"/>
              <a:pathLst>
                <a:path w="6806698" h="862514">
                  <a:moveTo>
                    <a:pt x="0" y="0"/>
                  </a:moveTo>
                  <a:lnTo>
                    <a:pt x="6806698" y="0"/>
                  </a:lnTo>
                  <a:lnTo>
                    <a:pt x="6806698" y="862514"/>
                  </a:lnTo>
                  <a:lnTo>
                    <a:pt x="0" y="86251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1850" r="7751" b="-91850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0"/>
              <a:ext cx="6806702" cy="862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259"/>
                </a:lnSpc>
              </a:pPr>
              <a:r>
                <a:rPr lang="en-US" sz="1049" dirty="0">
                  <a:solidFill>
                    <a:srgbClr val="FFFFFF"/>
                  </a:solidFill>
                  <a:latin typeface="Chewy"/>
                  <a:ea typeface="Chewy"/>
                  <a:cs typeface="Chewy"/>
                  <a:sym typeface="Chewy"/>
                </a:rPr>
                <a:t>COMMUNE DÉLÉGUÉE DE L’ÉCOLE :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6274868" y="253561"/>
            <a:ext cx="344171" cy="502439"/>
          </a:xfrm>
          <a:custGeom>
            <a:avLst/>
            <a:gdLst/>
            <a:ahLst/>
            <a:cxnLst/>
            <a:rect l="l" t="t" r="r" b="b"/>
            <a:pathLst>
              <a:path w="344171" h="502439">
                <a:moveTo>
                  <a:pt x="0" y="0"/>
                </a:moveTo>
                <a:lnTo>
                  <a:pt x="344171" y="0"/>
                </a:lnTo>
                <a:lnTo>
                  <a:pt x="344171" y="502439"/>
                </a:lnTo>
                <a:lnTo>
                  <a:pt x="0" y="5024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6" name="Group 16"/>
          <p:cNvGrpSpPr/>
          <p:nvPr/>
        </p:nvGrpSpPr>
        <p:grpSpPr>
          <a:xfrm>
            <a:off x="5020816" y="6155357"/>
            <a:ext cx="2220891" cy="3253472"/>
            <a:chOff x="0" y="0"/>
            <a:chExt cx="8385048" cy="1228359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385048" cy="12283567"/>
            </a:xfrm>
            <a:custGeom>
              <a:avLst/>
              <a:gdLst/>
              <a:ahLst/>
              <a:cxnLst/>
              <a:rect l="l" t="t" r="r" b="b"/>
              <a:pathLst>
                <a:path w="8385048" h="12283567">
                  <a:moveTo>
                    <a:pt x="0" y="1397508"/>
                  </a:moveTo>
                  <a:cubicBezTo>
                    <a:pt x="0" y="625729"/>
                    <a:pt x="625729" y="0"/>
                    <a:pt x="1397508" y="0"/>
                  </a:cubicBezTo>
                  <a:lnTo>
                    <a:pt x="6987540" y="0"/>
                  </a:lnTo>
                  <a:cubicBezTo>
                    <a:pt x="7759319" y="0"/>
                    <a:pt x="8385048" y="625729"/>
                    <a:pt x="8385048" y="1397508"/>
                  </a:cubicBezTo>
                  <a:lnTo>
                    <a:pt x="8385048" y="10886059"/>
                  </a:lnTo>
                  <a:cubicBezTo>
                    <a:pt x="8385048" y="11657838"/>
                    <a:pt x="7759319" y="12283567"/>
                    <a:pt x="6987540" y="12283567"/>
                  </a:cubicBezTo>
                  <a:lnTo>
                    <a:pt x="1397508" y="12283567"/>
                  </a:lnTo>
                  <a:cubicBezTo>
                    <a:pt x="625729" y="12283567"/>
                    <a:pt x="0" y="11657838"/>
                    <a:pt x="0" y="10886059"/>
                  </a:cubicBezTo>
                  <a:close/>
                </a:path>
              </a:pathLst>
            </a:custGeom>
            <a:solidFill>
              <a:srgbClr val="C1B9AE"/>
            </a:solidFill>
            <a:ln w="9525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8" name="Freeform 18"/>
          <p:cNvSpPr/>
          <p:nvPr/>
        </p:nvSpPr>
        <p:spPr>
          <a:xfrm>
            <a:off x="5591155" y="6424036"/>
            <a:ext cx="1246695" cy="211938"/>
          </a:xfrm>
          <a:custGeom>
            <a:avLst/>
            <a:gdLst/>
            <a:ahLst/>
            <a:cxnLst/>
            <a:rect l="l" t="t" r="r" b="b"/>
            <a:pathLst>
              <a:path w="1246695" h="211938">
                <a:moveTo>
                  <a:pt x="0" y="0"/>
                </a:moveTo>
                <a:lnTo>
                  <a:pt x="1246694" y="0"/>
                </a:lnTo>
                <a:lnTo>
                  <a:pt x="1246694" y="211938"/>
                </a:lnTo>
                <a:lnTo>
                  <a:pt x="0" y="2119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3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9" name="Group 19"/>
          <p:cNvGrpSpPr/>
          <p:nvPr/>
        </p:nvGrpSpPr>
        <p:grpSpPr>
          <a:xfrm>
            <a:off x="275277" y="6155357"/>
            <a:ext cx="2220891" cy="3253472"/>
            <a:chOff x="0" y="0"/>
            <a:chExt cx="8385048" cy="1228359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385048" cy="12283567"/>
            </a:xfrm>
            <a:custGeom>
              <a:avLst/>
              <a:gdLst/>
              <a:ahLst/>
              <a:cxnLst/>
              <a:rect l="l" t="t" r="r" b="b"/>
              <a:pathLst>
                <a:path w="8385048" h="12283567">
                  <a:moveTo>
                    <a:pt x="0" y="1397508"/>
                  </a:moveTo>
                  <a:cubicBezTo>
                    <a:pt x="0" y="625729"/>
                    <a:pt x="625729" y="0"/>
                    <a:pt x="1397508" y="0"/>
                  </a:cubicBezTo>
                  <a:lnTo>
                    <a:pt x="6987540" y="0"/>
                  </a:lnTo>
                  <a:cubicBezTo>
                    <a:pt x="7759319" y="0"/>
                    <a:pt x="8385048" y="625729"/>
                    <a:pt x="8385048" y="1397508"/>
                  </a:cubicBezTo>
                  <a:lnTo>
                    <a:pt x="8385048" y="10886059"/>
                  </a:lnTo>
                  <a:cubicBezTo>
                    <a:pt x="8385048" y="11657838"/>
                    <a:pt x="7759319" y="12283567"/>
                    <a:pt x="6987540" y="12283567"/>
                  </a:cubicBezTo>
                  <a:lnTo>
                    <a:pt x="1397508" y="12283567"/>
                  </a:lnTo>
                  <a:cubicBezTo>
                    <a:pt x="625729" y="12283567"/>
                    <a:pt x="0" y="11657838"/>
                    <a:pt x="0" y="10886059"/>
                  </a:cubicBezTo>
                  <a:close/>
                </a:path>
              </a:pathLst>
            </a:custGeom>
            <a:solidFill>
              <a:srgbClr val="E2CFC4"/>
            </a:solidFill>
            <a:ln w="9525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406177" y="8872017"/>
            <a:ext cx="1873270" cy="182758"/>
            <a:chOff x="0" y="0"/>
            <a:chExt cx="7072592" cy="690009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7072586" cy="690014"/>
            </a:xfrm>
            <a:custGeom>
              <a:avLst/>
              <a:gdLst/>
              <a:ahLst/>
              <a:cxnLst/>
              <a:rect l="l" t="t" r="r" b="b"/>
              <a:pathLst>
                <a:path w="7072586" h="690014">
                  <a:moveTo>
                    <a:pt x="0" y="0"/>
                  </a:moveTo>
                  <a:lnTo>
                    <a:pt x="7072586" y="0"/>
                  </a:lnTo>
                  <a:lnTo>
                    <a:pt x="7072586" y="690014"/>
                  </a:lnTo>
                  <a:lnTo>
                    <a:pt x="0" y="69001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49720" b="-149719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0"/>
              <a:ext cx="7072592" cy="6900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982"/>
                </a:lnSpc>
              </a:pPr>
              <a:r>
                <a:rPr lang="en-US" sz="818">
                  <a:solidFill>
                    <a:srgbClr val="2F3631"/>
                  </a:solidFill>
                  <a:latin typeface="Chau Philomene"/>
                  <a:ea typeface="Chau Philomene"/>
                  <a:cs typeface="Chau Philomene"/>
                  <a:sym typeface="Chau Philomene"/>
                </a:rPr>
                <a:t>Courriel :</a:t>
              </a:r>
            </a:p>
          </p:txBody>
        </p:sp>
      </p:grpSp>
      <p:sp>
        <p:nvSpPr>
          <p:cNvPr id="24" name="AutoShape 24"/>
          <p:cNvSpPr/>
          <p:nvPr/>
        </p:nvSpPr>
        <p:spPr>
          <a:xfrm>
            <a:off x="398206" y="9221968"/>
            <a:ext cx="1963516" cy="4762"/>
          </a:xfrm>
          <a:prstGeom prst="line">
            <a:avLst/>
          </a:prstGeom>
          <a:ln w="9525" cap="flat">
            <a:solidFill>
              <a:srgbClr val="82827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grpSp>
        <p:nvGrpSpPr>
          <p:cNvPr id="25" name="Group 25"/>
          <p:cNvGrpSpPr/>
          <p:nvPr/>
        </p:nvGrpSpPr>
        <p:grpSpPr>
          <a:xfrm>
            <a:off x="2636522" y="6155357"/>
            <a:ext cx="2220891" cy="3253472"/>
            <a:chOff x="0" y="0"/>
            <a:chExt cx="8385048" cy="1228359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385048" cy="12283567"/>
            </a:xfrm>
            <a:custGeom>
              <a:avLst/>
              <a:gdLst/>
              <a:ahLst/>
              <a:cxnLst/>
              <a:rect l="l" t="t" r="r" b="b"/>
              <a:pathLst>
                <a:path w="8385048" h="12283567">
                  <a:moveTo>
                    <a:pt x="0" y="1397508"/>
                  </a:moveTo>
                  <a:cubicBezTo>
                    <a:pt x="0" y="625729"/>
                    <a:pt x="625729" y="0"/>
                    <a:pt x="1397508" y="0"/>
                  </a:cubicBezTo>
                  <a:lnTo>
                    <a:pt x="6987540" y="0"/>
                  </a:lnTo>
                  <a:cubicBezTo>
                    <a:pt x="7759319" y="0"/>
                    <a:pt x="8385048" y="625729"/>
                    <a:pt x="8385048" y="1397508"/>
                  </a:cubicBezTo>
                  <a:lnTo>
                    <a:pt x="8385048" y="10886059"/>
                  </a:lnTo>
                  <a:cubicBezTo>
                    <a:pt x="8385048" y="11657838"/>
                    <a:pt x="7759319" y="12283567"/>
                    <a:pt x="6987540" y="12283567"/>
                  </a:cubicBezTo>
                  <a:lnTo>
                    <a:pt x="1397508" y="12283567"/>
                  </a:lnTo>
                  <a:cubicBezTo>
                    <a:pt x="625729" y="12283567"/>
                    <a:pt x="0" y="11657838"/>
                    <a:pt x="0" y="10886059"/>
                  </a:cubicBezTo>
                  <a:close/>
                </a:path>
              </a:pathLst>
            </a:custGeom>
            <a:solidFill>
              <a:srgbClr val="E8CA8E"/>
            </a:solidFill>
            <a:ln w="9525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2759124" y="8876780"/>
            <a:ext cx="1873270" cy="182758"/>
            <a:chOff x="0" y="0"/>
            <a:chExt cx="7072592" cy="690009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7072586" cy="690014"/>
            </a:xfrm>
            <a:custGeom>
              <a:avLst/>
              <a:gdLst/>
              <a:ahLst/>
              <a:cxnLst/>
              <a:rect l="l" t="t" r="r" b="b"/>
              <a:pathLst>
                <a:path w="7072586" h="690014">
                  <a:moveTo>
                    <a:pt x="0" y="0"/>
                  </a:moveTo>
                  <a:lnTo>
                    <a:pt x="7072586" y="0"/>
                  </a:lnTo>
                  <a:lnTo>
                    <a:pt x="7072586" y="690014"/>
                  </a:lnTo>
                  <a:lnTo>
                    <a:pt x="0" y="69001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49720" b="-149719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0"/>
              <a:ext cx="7072592" cy="6900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982"/>
                </a:lnSpc>
              </a:pPr>
              <a:r>
                <a:rPr lang="en-US" sz="818">
                  <a:solidFill>
                    <a:srgbClr val="2F3631"/>
                  </a:solidFill>
                  <a:latin typeface="Chau Philomene"/>
                  <a:ea typeface="Chau Philomene"/>
                  <a:cs typeface="Chau Philomene"/>
                  <a:sym typeface="Chau Philomene"/>
                </a:rPr>
                <a:t>Courriel :</a:t>
              </a:r>
            </a:p>
          </p:txBody>
        </p:sp>
      </p:grpSp>
      <p:sp>
        <p:nvSpPr>
          <p:cNvPr id="30" name="AutoShape 30"/>
          <p:cNvSpPr/>
          <p:nvPr/>
        </p:nvSpPr>
        <p:spPr>
          <a:xfrm>
            <a:off x="2751153" y="9231493"/>
            <a:ext cx="1963516" cy="4762"/>
          </a:xfrm>
          <a:prstGeom prst="line">
            <a:avLst/>
          </a:prstGeom>
          <a:ln w="9525" cap="flat">
            <a:solidFill>
              <a:srgbClr val="82827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grpSp>
        <p:nvGrpSpPr>
          <p:cNvPr id="31" name="Group 31"/>
          <p:cNvGrpSpPr/>
          <p:nvPr/>
        </p:nvGrpSpPr>
        <p:grpSpPr>
          <a:xfrm>
            <a:off x="5151716" y="8876780"/>
            <a:ext cx="1873270" cy="182758"/>
            <a:chOff x="0" y="0"/>
            <a:chExt cx="7072592" cy="690009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7072586" cy="690014"/>
            </a:xfrm>
            <a:custGeom>
              <a:avLst/>
              <a:gdLst/>
              <a:ahLst/>
              <a:cxnLst/>
              <a:rect l="l" t="t" r="r" b="b"/>
              <a:pathLst>
                <a:path w="7072586" h="690014">
                  <a:moveTo>
                    <a:pt x="0" y="0"/>
                  </a:moveTo>
                  <a:lnTo>
                    <a:pt x="7072586" y="0"/>
                  </a:lnTo>
                  <a:lnTo>
                    <a:pt x="7072586" y="690014"/>
                  </a:lnTo>
                  <a:lnTo>
                    <a:pt x="0" y="69001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49720" b="-149719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0"/>
              <a:ext cx="7072592" cy="6900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982"/>
                </a:lnSpc>
              </a:pPr>
              <a:r>
                <a:rPr lang="en-US" sz="818">
                  <a:solidFill>
                    <a:srgbClr val="2F3631"/>
                  </a:solidFill>
                  <a:latin typeface="Chau Philomene"/>
                  <a:ea typeface="Chau Philomene"/>
                  <a:cs typeface="Chau Philomene"/>
                  <a:sym typeface="Chau Philomene"/>
                </a:rPr>
                <a:t>Courriel :</a:t>
              </a:r>
            </a:p>
          </p:txBody>
        </p:sp>
      </p:grpSp>
      <p:sp>
        <p:nvSpPr>
          <p:cNvPr id="34" name="AutoShape 34"/>
          <p:cNvSpPr/>
          <p:nvPr/>
        </p:nvSpPr>
        <p:spPr>
          <a:xfrm>
            <a:off x="5143745" y="9241018"/>
            <a:ext cx="1963516" cy="4762"/>
          </a:xfrm>
          <a:prstGeom prst="line">
            <a:avLst/>
          </a:prstGeom>
          <a:ln w="9525" cap="flat">
            <a:solidFill>
              <a:srgbClr val="82827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grpSp>
        <p:nvGrpSpPr>
          <p:cNvPr id="35" name="Group 35"/>
          <p:cNvGrpSpPr/>
          <p:nvPr/>
        </p:nvGrpSpPr>
        <p:grpSpPr>
          <a:xfrm>
            <a:off x="4922096" y="4221484"/>
            <a:ext cx="2236987" cy="39407"/>
            <a:chOff x="0" y="0"/>
            <a:chExt cx="6936029" cy="122187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6935978" cy="122174"/>
            </a:xfrm>
            <a:custGeom>
              <a:avLst/>
              <a:gdLst/>
              <a:ahLst/>
              <a:cxnLst/>
              <a:rect l="l" t="t" r="r" b="b"/>
              <a:pathLst>
                <a:path w="6935978" h="122174">
                  <a:moveTo>
                    <a:pt x="0" y="0"/>
                  </a:moveTo>
                  <a:lnTo>
                    <a:pt x="6935978" y="0"/>
                  </a:lnTo>
                  <a:lnTo>
                    <a:pt x="6935978" y="122174"/>
                  </a:lnTo>
                  <a:lnTo>
                    <a:pt x="0" y="122174"/>
                  </a:lnTo>
                  <a:close/>
                </a:path>
              </a:pathLst>
            </a:custGeom>
            <a:solidFill>
              <a:srgbClr val="484469"/>
            </a:solidFill>
            <a:ln w="9525" cap="sq">
              <a:solidFill>
                <a:srgbClr val="2A2558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391238" y="4221484"/>
            <a:ext cx="2236987" cy="39407"/>
            <a:chOff x="0" y="0"/>
            <a:chExt cx="6936029" cy="122187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6935978" cy="122174"/>
            </a:xfrm>
            <a:custGeom>
              <a:avLst/>
              <a:gdLst/>
              <a:ahLst/>
              <a:cxnLst/>
              <a:rect l="l" t="t" r="r" b="b"/>
              <a:pathLst>
                <a:path w="6935978" h="122174">
                  <a:moveTo>
                    <a:pt x="0" y="0"/>
                  </a:moveTo>
                  <a:lnTo>
                    <a:pt x="6935978" y="0"/>
                  </a:lnTo>
                  <a:lnTo>
                    <a:pt x="6935978" y="122174"/>
                  </a:lnTo>
                  <a:lnTo>
                    <a:pt x="0" y="122174"/>
                  </a:lnTo>
                  <a:close/>
                </a:path>
              </a:pathLst>
            </a:custGeom>
            <a:solidFill>
              <a:srgbClr val="484469"/>
            </a:solidFill>
            <a:ln w="9525" cap="sq">
              <a:solidFill>
                <a:srgbClr val="2A2558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151516" y="4078609"/>
            <a:ext cx="3243953" cy="295435"/>
            <a:chOff x="0" y="0"/>
            <a:chExt cx="12247651" cy="1115425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2247656" cy="1115425"/>
            </a:xfrm>
            <a:custGeom>
              <a:avLst/>
              <a:gdLst/>
              <a:ahLst/>
              <a:cxnLst/>
              <a:rect l="l" t="t" r="r" b="b"/>
              <a:pathLst>
                <a:path w="12247656" h="1115425">
                  <a:moveTo>
                    <a:pt x="0" y="0"/>
                  </a:moveTo>
                  <a:lnTo>
                    <a:pt x="12247656" y="0"/>
                  </a:lnTo>
                  <a:lnTo>
                    <a:pt x="12247656" y="1115425"/>
                  </a:lnTo>
                  <a:lnTo>
                    <a:pt x="0" y="111542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0648" b="-157253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9525"/>
              <a:ext cx="12247651" cy="11249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918"/>
                </a:lnSpc>
              </a:pPr>
              <a:r>
                <a:rPr lang="en-US" sz="1598">
                  <a:solidFill>
                    <a:srgbClr val="484469"/>
                  </a:solidFill>
                  <a:latin typeface="Chewy"/>
                  <a:ea typeface="Chewy"/>
                  <a:cs typeface="Chewy"/>
                  <a:sym typeface="Chewy"/>
                </a:rPr>
                <a:t>COMPOSITION DU BUREAU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55211" y="1884859"/>
            <a:ext cx="7054838" cy="2069925"/>
            <a:chOff x="0" y="0"/>
            <a:chExt cx="9406450" cy="2759901"/>
          </a:xfrm>
        </p:grpSpPr>
        <p:grpSp>
          <p:nvGrpSpPr>
            <p:cNvPr id="43" name="Group 43"/>
            <p:cNvGrpSpPr/>
            <p:nvPr/>
          </p:nvGrpSpPr>
          <p:grpSpPr>
            <a:xfrm>
              <a:off x="0" y="0"/>
              <a:ext cx="9406450" cy="2759901"/>
              <a:chOff x="0" y="0"/>
              <a:chExt cx="26635773" cy="7815072"/>
            </a:xfrm>
          </p:grpSpPr>
          <p:sp>
            <p:nvSpPr>
              <p:cNvPr id="44" name="Freeform 44"/>
              <p:cNvSpPr/>
              <p:nvPr/>
            </p:nvSpPr>
            <p:spPr>
              <a:xfrm>
                <a:off x="0" y="0"/>
                <a:ext cx="26635711" cy="7815007"/>
              </a:xfrm>
              <a:custGeom>
                <a:avLst/>
                <a:gdLst/>
                <a:ahLst/>
                <a:cxnLst/>
                <a:rect l="l" t="t" r="r" b="b"/>
                <a:pathLst>
                  <a:path w="26635711" h="7815007">
                    <a:moveTo>
                      <a:pt x="0" y="1302523"/>
                    </a:moveTo>
                    <a:cubicBezTo>
                      <a:pt x="0" y="583194"/>
                      <a:pt x="569087" y="0"/>
                      <a:pt x="1271016" y="0"/>
                    </a:cubicBezTo>
                    <a:lnTo>
                      <a:pt x="25364694" y="0"/>
                    </a:lnTo>
                    <a:cubicBezTo>
                      <a:pt x="26066623" y="0"/>
                      <a:pt x="26635711" y="583194"/>
                      <a:pt x="26635711" y="1302523"/>
                    </a:cubicBezTo>
                    <a:lnTo>
                      <a:pt x="26635711" y="6512485"/>
                    </a:lnTo>
                    <a:cubicBezTo>
                      <a:pt x="26635711" y="7231814"/>
                      <a:pt x="26066623" y="7815007"/>
                      <a:pt x="25364694" y="7815007"/>
                    </a:cubicBezTo>
                    <a:lnTo>
                      <a:pt x="1271016" y="7815007"/>
                    </a:lnTo>
                    <a:cubicBezTo>
                      <a:pt x="569087" y="7815135"/>
                      <a:pt x="0" y="7231943"/>
                      <a:pt x="0" y="6512485"/>
                    </a:cubicBezTo>
                    <a:close/>
                  </a:path>
                </a:pathLst>
              </a:custGeom>
              <a:solidFill>
                <a:srgbClr val="E8E0CF"/>
              </a:solidFill>
              <a:ln w="9525" cap="sq">
                <a:solidFill>
                  <a:srgbClr val="F4EFE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1090707" y="260979"/>
              <a:ext cx="1681375" cy="365516"/>
              <a:chOff x="0" y="0"/>
              <a:chExt cx="4761065" cy="1035013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4761071" cy="1035014"/>
              </a:xfrm>
              <a:custGeom>
                <a:avLst/>
                <a:gdLst/>
                <a:ahLst/>
                <a:cxnLst/>
                <a:rect l="l" t="t" r="r" b="b"/>
                <a:pathLst>
                  <a:path w="4761071" h="1035014">
                    <a:moveTo>
                      <a:pt x="0" y="0"/>
                    </a:moveTo>
                    <a:lnTo>
                      <a:pt x="4761071" y="0"/>
                    </a:lnTo>
                    <a:lnTo>
                      <a:pt x="4761071" y="1035014"/>
                    </a:lnTo>
                    <a:lnTo>
                      <a:pt x="0" y="1035014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112375" r="-81158" b="-112374"/>
                </a:stretch>
              </a:blip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0" y="0"/>
                <a:ext cx="4761065" cy="1035013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1798"/>
                  </a:lnSpc>
                </a:pPr>
                <a:r>
                  <a:rPr lang="en-US" sz="1499">
                    <a:solidFill>
                      <a:srgbClr val="C49483"/>
                    </a:solidFill>
                    <a:latin typeface="Chewy"/>
                    <a:ea typeface="Chewy"/>
                    <a:cs typeface="Chewy"/>
                    <a:sym typeface="Chewy"/>
                  </a:rPr>
                  <a:t>ÉTABLISSEMENT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371862" y="652090"/>
              <a:ext cx="2680448" cy="268045"/>
              <a:chOff x="0" y="0"/>
              <a:chExt cx="7590092" cy="759010"/>
            </a:xfrm>
          </p:grpSpPr>
          <p:sp>
            <p:nvSpPr>
              <p:cNvPr id="49" name="Freeform 49"/>
              <p:cNvSpPr/>
              <p:nvPr/>
            </p:nvSpPr>
            <p:spPr>
              <a:xfrm>
                <a:off x="0" y="0"/>
                <a:ext cx="7590096" cy="759004"/>
              </a:xfrm>
              <a:custGeom>
                <a:avLst/>
                <a:gdLst/>
                <a:ahLst/>
                <a:cxnLst/>
                <a:rect l="l" t="t" r="r" b="b"/>
                <a:pathLst>
                  <a:path w="7590096" h="759004">
                    <a:moveTo>
                      <a:pt x="0" y="0"/>
                    </a:moveTo>
                    <a:lnTo>
                      <a:pt x="7590096" y="0"/>
                    </a:lnTo>
                    <a:lnTo>
                      <a:pt x="7590096" y="759004"/>
                    </a:lnTo>
                    <a:lnTo>
                      <a:pt x="0" y="759004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144850" b="-144852"/>
                </a:stretch>
              </a:blip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0" name="TextBox 50"/>
              <p:cNvSpPr txBox="1"/>
              <p:nvPr/>
            </p:nvSpPr>
            <p:spPr>
              <a:xfrm>
                <a:off x="0" y="9525"/>
                <a:ext cx="7590092" cy="749485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1091"/>
                  </a:lnSpc>
                </a:pPr>
                <a:r>
                  <a:rPr lang="en-US" sz="909">
                    <a:solidFill>
                      <a:srgbClr val="2F3631"/>
                    </a:solidFill>
                    <a:latin typeface="Chau Philomene"/>
                    <a:ea typeface="Chau Philomene"/>
                    <a:cs typeface="Chau Philomene"/>
                    <a:sym typeface="Chau Philomene"/>
                  </a:rPr>
                  <a:t>Nom de l’Établissement :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371862" y="981057"/>
              <a:ext cx="2680448" cy="268045"/>
              <a:chOff x="0" y="0"/>
              <a:chExt cx="7590092" cy="759010"/>
            </a:xfrm>
          </p:grpSpPr>
          <p:sp>
            <p:nvSpPr>
              <p:cNvPr id="52" name="Freeform 52"/>
              <p:cNvSpPr/>
              <p:nvPr/>
            </p:nvSpPr>
            <p:spPr>
              <a:xfrm>
                <a:off x="0" y="0"/>
                <a:ext cx="7590096" cy="759004"/>
              </a:xfrm>
              <a:custGeom>
                <a:avLst/>
                <a:gdLst/>
                <a:ahLst/>
                <a:cxnLst/>
                <a:rect l="l" t="t" r="r" b="b"/>
                <a:pathLst>
                  <a:path w="7590096" h="759004">
                    <a:moveTo>
                      <a:pt x="0" y="0"/>
                    </a:moveTo>
                    <a:lnTo>
                      <a:pt x="7590096" y="0"/>
                    </a:lnTo>
                    <a:lnTo>
                      <a:pt x="7590096" y="759004"/>
                    </a:lnTo>
                    <a:lnTo>
                      <a:pt x="0" y="759004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144850" b="-144852"/>
                </a:stretch>
              </a:blip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3" name="TextBox 53"/>
              <p:cNvSpPr txBox="1"/>
              <p:nvPr/>
            </p:nvSpPr>
            <p:spPr>
              <a:xfrm>
                <a:off x="0" y="9525"/>
                <a:ext cx="7590092" cy="749485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1091"/>
                  </a:lnSpc>
                </a:pPr>
                <a:r>
                  <a:rPr lang="en-US" sz="909">
                    <a:solidFill>
                      <a:srgbClr val="2F3631"/>
                    </a:solidFill>
                    <a:latin typeface="Chau Philomene"/>
                    <a:ea typeface="Chau Philomene"/>
                    <a:cs typeface="Chau Philomene"/>
                    <a:sym typeface="Chau Philomene"/>
                  </a:rPr>
                  <a:t>Adresse postale :</a:t>
                </a:r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371862" y="1310020"/>
              <a:ext cx="2680448" cy="268045"/>
              <a:chOff x="0" y="0"/>
              <a:chExt cx="7590092" cy="759010"/>
            </a:xfrm>
          </p:grpSpPr>
          <p:sp>
            <p:nvSpPr>
              <p:cNvPr id="55" name="Freeform 55"/>
              <p:cNvSpPr/>
              <p:nvPr/>
            </p:nvSpPr>
            <p:spPr>
              <a:xfrm>
                <a:off x="0" y="0"/>
                <a:ext cx="7590096" cy="759004"/>
              </a:xfrm>
              <a:custGeom>
                <a:avLst/>
                <a:gdLst/>
                <a:ahLst/>
                <a:cxnLst/>
                <a:rect l="l" t="t" r="r" b="b"/>
                <a:pathLst>
                  <a:path w="7590096" h="759004">
                    <a:moveTo>
                      <a:pt x="0" y="0"/>
                    </a:moveTo>
                    <a:lnTo>
                      <a:pt x="7590096" y="0"/>
                    </a:lnTo>
                    <a:lnTo>
                      <a:pt x="7590096" y="759004"/>
                    </a:lnTo>
                    <a:lnTo>
                      <a:pt x="0" y="759004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144850" b="-144852"/>
                </a:stretch>
              </a:blip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6" name="TextBox 56"/>
              <p:cNvSpPr txBox="1"/>
              <p:nvPr/>
            </p:nvSpPr>
            <p:spPr>
              <a:xfrm>
                <a:off x="0" y="9525"/>
                <a:ext cx="7590092" cy="749485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1091"/>
                  </a:lnSpc>
                </a:pPr>
                <a:r>
                  <a:rPr lang="en-US" sz="909">
                    <a:solidFill>
                      <a:srgbClr val="2F3631"/>
                    </a:solidFill>
                    <a:latin typeface="Chau Philomene"/>
                    <a:ea typeface="Chau Philomene"/>
                    <a:cs typeface="Chau Philomene"/>
                    <a:sym typeface="Chau Philomene"/>
                  </a:rPr>
                  <a:t>Téléphone :</a:t>
                </a:r>
              </a:p>
            </p:txBody>
          </p:sp>
        </p:grpSp>
        <p:grpSp>
          <p:nvGrpSpPr>
            <p:cNvPr id="57" name="Group 57"/>
            <p:cNvGrpSpPr/>
            <p:nvPr/>
          </p:nvGrpSpPr>
          <p:grpSpPr>
            <a:xfrm>
              <a:off x="371862" y="1638982"/>
              <a:ext cx="2680448" cy="268045"/>
              <a:chOff x="0" y="0"/>
              <a:chExt cx="7590092" cy="759010"/>
            </a:xfrm>
          </p:grpSpPr>
          <p:sp>
            <p:nvSpPr>
              <p:cNvPr id="58" name="Freeform 58"/>
              <p:cNvSpPr/>
              <p:nvPr/>
            </p:nvSpPr>
            <p:spPr>
              <a:xfrm>
                <a:off x="0" y="0"/>
                <a:ext cx="7590096" cy="759004"/>
              </a:xfrm>
              <a:custGeom>
                <a:avLst/>
                <a:gdLst/>
                <a:ahLst/>
                <a:cxnLst/>
                <a:rect l="l" t="t" r="r" b="b"/>
                <a:pathLst>
                  <a:path w="7590096" h="759004">
                    <a:moveTo>
                      <a:pt x="0" y="0"/>
                    </a:moveTo>
                    <a:lnTo>
                      <a:pt x="7590096" y="0"/>
                    </a:lnTo>
                    <a:lnTo>
                      <a:pt x="7590096" y="759004"/>
                    </a:lnTo>
                    <a:lnTo>
                      <a:pt x="0" y="759004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144850" b="-144852"/>
                </a:stretch>
              </a:blip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9" name="TextBox 59"/>
              <p:cNvSpPr txBox="1"/>
              <p:nvPr/>
            </p:nvSpPr>
            <p:spPr>
              <a:xfrm>
                <a:off x="0" y="9525"/>
                <a:ext cx="7590092" cy="749485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1091"/>
                  </a:lnSpc>
                </a:pPr>
                <a:r>
                  <a:rPr lang="en-US" sz="909">
                    <a:solidFill>
                      <a:srgbClr val="2F3631"/>
                    </a:solidFill>
                    <a:latin typeface="Chau Philomene"/>
                    <a:ea typeface="Chau Philomene"/>
                    <a:cs typeface="Chau Philomene"/>
                    <a:sym typeface="Chau Philomene"/>
                  </a:rPr>
                  <a:t>Courriel :</a:t>
                </a:r>
              </a:p>
            </p:txBody>
          </p:sp>
        </p:grpSp>
        <p:grpSp>
          <p:nvGrpSpPr>
            <p:cNvPr id="60" name="Group 60"/>
            <p:cNvGrpSpPr/>
            <p:nvPr/>
          </p:nvGrpSpPr>
          <p:grpSpPr>
            <a:xfrm>
              <a:off x="371862" y="1967950"/>
              <a:ext cx="4873546" cy="367508"/>
              <a:chOff x="0" y="0"/>
              <a:chExt cx="13800176" cy="1040654"/>
            </a:xfrm>
          </p:grpSpPr>
          <p:sp>
            <p:nvSpPr>
              <p:cNvPr id="61" name="Freeform 61"/>
              <p:cNvSpPr/>
              <p:nvPr/>
            </p:nvSpPr>
            <p:spPr>
              <a:xfrm>
                <a:off x="0" y="0"/>
                <a:ext cx="13800176" cy="1040646"/>
              </a:xfrm>
              <a:custGeom>
                <a:avLst/>
                <a:gdLst/>
                <a:ahLst/>
                <a:cxnLst/>
                <a:rect l="l" t="t" r="r" b="b"/>
                <a:pathLst>
                  <a:path w="13800176" h="1040646">
                    <a:moveTo>
                      <a:pt x="0" y="0"/>
                    </a:moveTo>
                    <a:lnTo>
                      <a:pt x="13800176" y="0"/>
                    </a:lnTo>
                    <a:lnTo>
                      <a:pt x="13800176" y="1040646"/>
                    </a:lnTo>
                    <a:lnTo>
                      <a:pt x="0" y="1040646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221925" b="-194862"/>
                </a:stretch>
              </a:blip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" name="TextBox 62"/>
              <p:cNvSpPr txBox="1"/>
              <p:nvPr/>
            </p:nvSpPr>
            <p:spPr>
              <a:xfrm>
                <a:off x="0" y="9525"/>
                <a:ext cx="13800176" cy="1031129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1091"/>
                  </a:lnSpc>
                </a:pPr>
                <a:r>
                  <a:rPr lang="en-US" sz="909">
                    <a:solidFill>
                      <a:srgbClr val="2F3631"/>
                    </a:solidFill>
                    <a:latin typeface="Chau Philomene"/>
                    <a:ea typeface="Chau Philomene"/>
                    <a:cs typeface="Chau Philomene"/>
                    <a:sym typeface="Chau Philomene"/>
                  </a:rPr>
                  <a:t>Numéro d’enregistrement à la préfecture</a:t>
                </a:r>
              </a:p>
              <a:p>
                <a:pPr algn="l">
                  <a:lnSpc>
                    <a:spcPts val="839"/>
                  </a:lnSpc>
                </a:pPr>
                <a:r>
                  <a:rPr lang="en-US" sz="699">
                    <a:solidFill>
                      <a:srgbClr val="2F3631"/>
                    </a:solidFill>
                    <a:latin typeface="Chau Philomene"/>
                    <a:ea typeface="Chau Philomene"/>
                    <a:cs typeface="Chau Philomene"/>
                    <a:sym typeface="Chau Philomene"/>
                  </a:rPr>
                  <a:t> (commence par W) :</a:t>
                </a:r>
              </a:p>
            </p:txBody>
          </p:sp>
        </p:grpSp>
        <p:grpSp>
          <p:nvGrpSpPr>
            <p:cNvPr id="63" name="Group 63"/>
            <p:cNvGrpSpPr/>
            <p:nvPr/>
          </p:nvGrpSpPr>
          <p:grpSpPr>
            <a:xfrm>
              <a:off x="371862" y="2349936"/>
              <a:ext cx="2680448" cy="268045"/>
              <a:chOff x="0" y="0"/>
              <a:chExt cx="7590092" cy="759010"/>
            </a:xfrm>
          </p:grpSpPr>
          <p:sp>
            <p:nvSpPr>
              <p:cNvPr id="64" name="Freeform 64"/>
              <p:cNvSpPr/>
              <p:nvPr/>
            </p:nvSpPr>
            <p:spPr>
              <a:xfrm>
                <a:off x="0" y="0"/>
                <a:ext cx="7590096" cy="759004"/>
              </a:xfrm>
              <a:custGeom>
                <a:avLst/>
                <a:gdLst/>
                <a:ahLst/>
                <a:cxnLst/>
                <a:rect l="l" t="t" r="r" b="b"/>
                <a:pathLst>
                  <a:path w="7590096" h="759004">
                    <a:moveTo>
                      <a:pt x="0" y="0"/>
                    </a:moveTo>
                    <a:lnTo>
                      <a:pt x="7590096" y="0"/>
                    </a:lnTo>
                    <a:lnTo>
                      <a:pt x="7590096" y="759004"/>
                    </a:lnTo>
                    <a:lnTo>
                      <a:pt x="0" y="759004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144850" b="-144852"/>
                </a:stretch>
              </a:blip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5" name="TextBox 65"/>
              <p:cNvSpPr txBox="1"/>
              <p:nvPr/>
            </p:nvSpPr>
            <p:spPr>
              <a:xfrm>
                <a:off x="0" y="9525"/>
                <a:ext cx="7590092" cy="749485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1091"/>
                  </a:lnSpc>
                </a:pPr>
                <a:r>
                  <a:rPr lang="en-US" sz="909">
                    <a:solidFill>
                      <a:srgbClr val="2F3631"/>
                    </a:solidFill>
                    <a:latin typeface="Chau Philomene"/>
                    <a:ea typeface="Chau Philomene"/>
                    <a:cs typeface="Chau Philomene"/>
                    <a:sym typeface="Chau Philomene"/>
                  </a:rPr>
                  <a:t>Siret :</a:t>
                </a:r>
              </a:p>
            </p:txBody>
          </p:sp>
        </p:grpSp>
        <p:sp>
          <p:nvSpPr>
            <p:cNvPr id="66" name="Freeform 66"/>
            <p:cNvSpPr/>
            <p:nvPr/>
          </p:nvSpPr>
          <p:spPr>
            <a:xfrm>
              <a:off x="339384" y="27571"/>
              <a:ext cx="656669" cy="548319"/>
            </a:xfrm>
            <a:custGeom>
              <a:avLst/>
              <a:gdLst/>
              <a:ahLst/>
              <a:cxnLst/>
              <a:rect l="l" t="t" r="r" b="b"/>
              <a:pathLst>
                <a:path w="656669" h="548319">
                  <a:moveTo>
                    <a:pt x="0" y="0"/>
                  </a:moveTo>
                  <a:lnTo>
                    <a:pt x="656669" y="0"/>
                  </a:lnTo>
                  <a:lnTo>
                    <a:pt x="656669" y="548319"/>
                  </a:lnTo>
                  <a:lnTo>
                    <a:pt x="0" y="548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AutoShape 67"/>
            <p:cNvSpPr/>
            <p:nvPr/>
          </p:nvSpPr>
          <p:spPr>
            <a:xfrm flipV="1">
              <a:off x="2954857" y="855963"/>
              <a:ext cx="6171934" cy="42545"/>
            </a:xfrm>
            <a:prstGeom prst="line">
              <a:avLst/>
            </a:prstGeom>
            <a:ln w="12700" cap="flat">
              <a:solidFill>
                <a:srgbClr val="82827D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AutoShape 68"/>
            <p:cNvSpPr/>
            <p:nvPr/>
          </p:nvSpPr>
          <p:spPr>
            <a:xfrm flipV="1">
              <a:off x="2954814" y="1167785"/>
              <a:ext cx="6171934" cy="42545"/>
            </a:xfrm>
            <a:prstGeom prst="line">
              <a:avLst/>
            </a:prstGeom>
            <a:ln w="12700" cap="flat">
              <a:solidFill>
                <a:srgbClr val="82827D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AutoShape 69"/>
            <p:cNvSpPr/>
            <p:nvPr/>
          </p:nvSpPr>
          <p:spPr>
            <a:xfrm flipV="1">
              <a:off x="2954770" y="1496752"/>
              <a:ext cx="6171934" cy="42545"/>
            </a:xfrm>
            <a:prstGeom prst="line">
              <a:avLst/>
            </a:prstGeom>
            <a:ln w="12700" cap="flat">
              <a:solidFill>
                <a:srgbClr val="82827D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AutoShape 70"/>
            <p:cNvSpPr/>
            <p:nvPr/>
          </p:nvSpPr>
          <p:spPr>
            <a:xfrm flipV="1">
              <a:off x="2954726" y="1825715"/>
              <a:ext cx="6171934" cy="42545"/>
            </a:xfrm>
            <a:prstGeom prst="line">
              <a:avLst/>
            </a:prstGeom>
            <a:ln w="12700" cap="flat">
              <a:solidFill>
                <a:srgbClr val="82827D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AutoShape 71"/>
            <p:cNvSpPr/>
            <p:nvPr/>
          </p:nvSpPr>
          <p:spPr>
            <a:xfrm flipV="1">
              <a:off x="2954682" y="2123242"/>
              <a:ext cx="6171934" cy="42545"/>
            </a:xfrm>
            <a:prstGeom prst="line">
              <a:avLst/>
            </a:prstGeom>
            <a:ln w="12700" cap="flat">
              <a:solidFill>
                <a:srgbClr val="82827D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AutoShape 72"/>
            <p:cNvSpPr/>
            <p:nvPr/>
          </p:nvSpPr>
          <p:spPr>
            <a:xfrm flipV="1">
              <a:off x="2954901" y="2430707"/>
              <a:ext cx="6171934" cy="42545"/>
            </a:xfrm>
            <a:prstGeom prst="line">
              <a:avLst/>
            </a:prstGeom>
            <a:ln w="12700" cap="flat">
              <a:solidFill>
                <a:srgbClr val="82827D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584354" y="4468613"/>
            <a:ext cx="6412465" cy="1517273"/>
            <a:chOff x="0" y="0"/>
            <a:chExt cx="24210473" cy="5728513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24210538" cy="5728462"/>
            </a:xfrm>
            <a:custGeom>
              <a:avLst/>
              <a:gdLst/>
              <a:ahLst/>
              <a:cxnLst/>
              <a:rect l="l" t="t" r="r" b="b"/>
              <a:pathLst>
                <a:path w="24210538" h="5728462">
                  <a:moveTo>
                    <a:pt x="0" y="954786"/>
                  </a:moveTo>
                  <a:cubicBezTo>
                    <a:pt x="0" y="427482"/>
                    <a:pt x="388558" y="0"/>
                    <a:pt x="867849" y="0"/>
                  </a:cubicBezTo>
                  <a:lnTo>
                    <a:pt x="23342682" y="0"/>
                  </a:lnTo>
                  <a:cubicBezTo>
                    <a:pt x="23821972" y="0"/>
                    <a:pt x="24210538" y="427482"/>
                    <a:pt x="24210538" y="954786"/>
                  </a:cubicBezTo>
                  <a:lnTo>
                    <a:pt x="24210538" y="4773676"/>
                  </a:lnTo>
                  <a:cubicBezTo>
                    <a:pt x="24210538" y="5300980"/>
                    <a:pt x="23821972" y="5728462"/>
                    <a:pt x="23342682" y="5728462"/>
                  </a:cubicBezTo>
                  <a:lnTo>
                    <a:pt x="867849" y="5728462"/>
                  </a:lnTo>
                  <a:cubicBezTo>
                    <a:pt x="388558" y="5728462"/>
                    <a:pt x="0" y="5301107"/>
                    <a:pt x="0" y="4773676"/>
                  </a:cubicBezTo>
                  <a:close/>
                </a:path>
              </a:pathLst>
            </a:custGeom>
            <a:solidFill>
              <a:srgbClr val="A3AD8F"/>
            </a:solidFill>
            <a:ln w="9525" cap="sq">
              <a:solidFill>
                <a:srgbClr val="68774E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5" name="Freeform 75"/>
          <p:cNvSpPr/>
          <p:nvPr/>
        </p:nvSpPr>
        <p:spPr>
          <a:xfrm>
            <a:off x="1684870" y="4651252"/>
            <a:ext cx="1600564" cy="272096"/>
          </a:xfrm>
          <a:custGeom>
            <a:avLst/>
            <a:gdLst/>
            <a:ahLst/>
            <a:cxnLst/>
            <a:rect l="l" t="t" r="r" b="b"/>
            <a:pathLst>
              <a:path w="1600564" h="272096">
                <a:moveTo>
                  <a:pt x="0" y="0"/>
                </a:moveTo>
                <a:lnTo>
                  <a:pt x="1600564" y="0"/>
                </a:lnTo>
                <a:lnTo>
                  <a:pt x="1600564" y="272095"/>
                </a:lnTo>
                <a:lnTo>
                  <a:pt x="0" y="2720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6" name="Group 76"/>
          <p:cNvGrpSpPr/>
          <p:nvPr/>
        </p:nvGrpSpPr>
        <p:grpSpPr>
          <a:xfrm>
            <a:off x="1997178" y="4660320"/>
            <a:ext cx="1024320" cy="274137"/>
            <a:chOff x="0" y="0"/>
            <a:chExt cx="3867354" cy="1035013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3867353" cy="1035014"/>
            </a:xfrm>
            <a:custGeom>
              <a:avLst/>
              <a:gdLst/>
              <a:ahLst/>
              <a:cxnLst/>
              <a:rect l="l" t="t" r="r" b="b"/>
              <a:pathLst>
                <a:path w="3867353" h="1035014">
                  <a:moveTo>
                    <a:pt x="0" y="0"/>
                  </a:moveTo>
                  <a:lnTo>
                    <a:pt x="3867353" y="0"/>
                  </a:lnTo>
                  <a:lnTo>
                    <a:pt x="3867353" y="1035014"/>
                  </a:lnTo>
                  <a:lnTo>
                    <a:pt x="0" y="103501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5880" r="-114102" b="-105880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TextBox 78"/>
            <p:cNvSpPr txBox="1"/>
            <p:nvPr/>
          </p:nvSpPr>
          <p:spPr>
            <a:xfrm>
              <a:off x="0" y="0"/>
              <a:ext cx="3867354" cy="103501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798"/>
                </a:lnSpc>
              </a:pPr>
              <a:r>
                <a:rPr lang="en-US" sz="1499">
                  <a:solidFill>
                    <a:srgbClr val="F8F5EE"/>
                  </a:solidFill>
                  <a:latin typeface="Chewy"/>
                  <a:ea typeface="Chewy"/>
                  <a:cs typeface="Chewy"/>
                  <a:sym typeface="Chewy"/>
                </a:rPr>
                <a:t>PRÉSIDENT(E)</a:t>
              </a:r>
            </a:p>
          </p:txBody>
        </p:sp>
      </p:grpSp>
      <p:grpSp>
        <p:nvGrpSpPr>
          <p:cNvPr id="79" name="Group 79"/>
          <p:cNvGrpSpPr/>
          <p:nvPr/>
        </p:nvGrpSpPr>
        <p:grpSpPr>
          <a:xfrm>
            <a:off x="1151923" y="5062701"/>
            <a:ext cx="1233616" cy="201034"/>
            <a:chOff x="0" y="0"/>
            <a:chExt cx="4657560" cy="759010"/>
          </a:xfrm>
        </p:grpSpPr>
        <p:sp>
          <p:nvSpPr>
            <p:cNvPr id="80" name="Freeform 80"/>
            <p:cNvSpPr/>
            <p:nvPr/>
          </p:nvSpPr>
          <p:spPr>
            <a:xfrm>
              <a:off x="0" y="0"/>
              <a:ext cx="4657559" cy="759004"/>
            </a:xfrm>
            <a:custGeom>
              <a:avLst/>
              <a:gdLst/>
              <a:ahLst/>
              <a:cxnLst/>
              <a:rect l="l" t="t" r="r" b="b"/>
              <a:pathLst>
                <a:path w="4657559" h="759004">
                  <a:moveTo>
                    <a:pt x="0" y="0"/>
                  </a:moveTo>
                  <a:lnTo>
                    <a:pt x="4657559" y="0"/>
                  </a:lnTo>
                  <a:lnTo>
                    <a:pt x="4657559" y="759004"/>
                  </a:lnTo>
                  <a:lnTo>
                    <a:pt x="0" y="75900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9567" b="-69568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TextBox 81"/>
            <p:cNvSpPr txBox="1"/>
            <p:nvPr/>
          </p:nvSpPr>
          <p:spPr>
            <a:xfrm>
              <a:off x="0" y="0"/>
              <a:ext cx="4657560" cy="75901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139"/>
                </a:lnSpc>
              </a:pPr>
              <a:r>
                <a:rPr lang="en-US" sz="949">
                  <a:solidFill>
                    <a:srgbClr val="2F3631"/>
                  </a:solidFill>
                  <a:latin typeface="Chau Philomene"/>
                  <a:ea typeface="Chau Philomene"/>
                  <a:cs typeface="Chau Philomene"/>
                  <a:sym typeface="Chau Philomene"/>
                </a:rPr>
                <a:t>Nom/Prénom :</a:t>
              </a:r>
            </a:p>
          </p:txBody>
        </p:sp>
      </p:grpSp>
      <p:grpSp>
        <p:nvGrpSpPr>
          <p:cNvPr id="82" name="Group 82"/>
          <p:cNvGrpSpPr/>
          <p:nvPr/>
        </p:nvGrpSpPr>
        <p:grpSpPr>
          <a:xfrm>
            <a:off x="1151923" y="5282784"/>
            <a:ext cx="1233616" cy="201034"/>
            <a:chOff x="0" y="0"/>
            <a:chExt cx="4657560" cy="759010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4657559" cy="759004"/>
            </a:xfrm>
            <a:custGeom>
              <a:avLst/>
              <a:gdLst/>
              <a:ahLst/>
              <a:cxnLst/>
              <a:rect l="l" t="t" r="r" b="b"/>
              <a:pathLst>
                <a:path w="4657559" h="759004">
                  <a:moveTo>
                    <a:pt x="0" y="0"/>
                  </a:moveTo>
                  <a:lnTo>
                    <a:pt x="4657559" y="0"/>
                  </a:lnTo>
                  <a:lnTo>
                    <a:pt x="4657559" y="759004"/>
                  </a:lnTo>
                  <a:lnTo>
                    <a:pt x="0" y="75900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9567" b="-69568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TextBox 84"/>
            <p:cNvSpPr txBox="1"/>
            <p:nvPr/>
          </p:nvSpPr>
          <p:spPr>
            <a:xfrm>
              <a:off x="0" y="0"/>
              <a:ext cx="4657560" cy="75901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139"/>
                </a:lnSpc>
              </a:pPr>
              <a:r>
                <a:rPr lang="en-US" sz="949">
                  <a:solidFill>
                    <a:srgbClr val="2F3631"/>
                  </a:solidFill>
                  <a:latin typeface="Chau Philomene"/>
                  <a:ea typeface="Chau Philomene"/>
                  <a:cs typeface="Chau Philomene"/>
                  <a:sym typeface="Chau Philomene"/>
                </a:rPr>
                <a:t>Adresse postale :</a:t>
              </a:r>
            </a:p>
          </p:txBody>
        </p:sp>
      </p:grpSp>
      <p:grpSp>
        <p:nvGrpSpPr>
          <p:cNvPr id="85" name="Group 85"/>
          <p:cNvGrpSpPr/>
          <p:nvPr/>
        </p:nvGrpSpPr>
        <p:grpSpPr>
          <a:xfrm>
            <a:off x="1152113" y="5538646"/>
            <a:ext cx="1233616" cy="201034"/>
            <a:chOff x="0" y="0"/>
            <a:chExt cx="4657560" cy="759010"/>
          </a:xfrm>
        </p:grpSpPr>
        <p:sp>
          <p:nvSpPr>
            <p:cNvPr id="86" name="Freeform 86"/>
            <p:cNvSpPr/>
            <p:nvPr/>
          </p:nvSpPr>
          <p:spPr>
            <a:xfrm>
              <a:off x="0" y="0"/>
              <a:ext cx="4657559" cy="759004"/>
            </a:xfrm>
            <a:custGeom>
              <a:avLst/>
              <a:gdLst/>
              <a:ahLst/>
              <a:cxnLst/>
              <a:rect l="l" t="t" r="r" b="b"/>
              <a:pathLst>
                <a:path w="4657559" h="759004">
                  <a:moveTo>
                    <a:pt x="0" y="0"/>
                  </a:moveTo>
                  <a:lnTo>
                    <a:pt x="4657559" y="0"/>
                  </a:lnTo>
                  <a:lnTo>
                    <a:pt x="4657559" y="759004"/>
                  </a:lnTo>
                  <a:lnTo>
                    <a:pt x="0" y="75900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9567" b="-69568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TextBox 87"/>
            <p:cNvSpPr txBox="1"/>
            <p:nvPr/>
          </p:nvSpPr>
          <p:spPr>
            <a:xfrm>
              <a:off x="0" y="0"/>
              <a:ext cx="4657560" cy="75901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139"/>
                </a:lnSpc>
              </a:pPr>
              <a:r>
                <a:rPr lang="en-US" sz="949">
                  <a:solidFill>
                    <a:srgbClr val="2F3631"/>
                  </a:solidFill>
                  <a:latin typeface="Chau Philomene"/>
                  <a:ea typeface="Chau Philomene"/>
                  <a:cs typeface="Chau Philomene"/>
                  <a:sym typeface="Chau Philomene"/>
                </a:rPr>
                <a:t>Portable :</a:t>
              </a:r>
            </a:p>
          </p:txBody>
        </p:sp>
      </p:grpSp>
      <p:grpSp>
        <p:nvGrpSpPr>
          <p:cNvPr id="88" name="Group 88"/>
          <p:cNvGrpSpPr/>
          <p:nvPr/>
        </p:nvGrpSpPr>
        <p:grpSpPr>
          <a:xfrm>
            <a:off x="1151923" y="5758729"/>
            <a:ext cx="1233616" cy="201034"/>
            <a:chOff x="0" y="0"/>
            <a:chExt cx="4657560" cy="759010"/>
          </a:xfrm>
        </p:grpSpPr>
        <p:sp>
          <p:nvSpPr>
            <p:cNvPr id="89" name="Freeform 89"/>
            <p:cNvSpPr/>
            <p:nvPr/>
          </p:nvSpPr>
          <p:spPr>
            <a:xfrm>
              <a:off x="0" y="0"/>
              <a:ext cx="4657559" cy="759004"/>
            </a:xfrm>
            <a:custGeom>
              <a:avLst/>
              <a:gdLst/>
              <a:ahLst/>
              <a:cxnLst/>
              <a:rect l="l" t="t" r="r" b="b"/>
              <a:pathLst>
                <a:path w="4657559" h="759004">
                  <a:moveTo>
                    <a:pt x="0" y="0"/>
                  </a:moveTo>
                  <a:lnTo>
                    <a:pt x="4657559" y="0"/>
                  </a:lnTo>
                  <a:lnTo>
                    <a:pt x="4657559" y="759004"/>
                  </a:lnTo>
                  <a:lnTo>
                    <a:pt x="0" y="75900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9567" b="-69568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TextBox 90"/>
            <p:cNvSpPr txBox="1"/>
            <p:nvPr/>
          </p:nvSpPr>
          <p:spPr>
            <a:xfrm>
              <a:off x="0" y="0"/>
              <a:ext cx="4657560" cy="75901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139"/>
                </a:lnSpc>
              </a:pPr>
              <a:r>
                <a:rPr lang="en-US" sz="949">
                  <a:solidFill>
                    <a:srgbClr val="2F3631"/>
                  </a:solidFill>
                  <a:latin typeface="Chau Philomene"/>
                  <a:ea typeface="Chau Philomene"/>
                  <a:cs typeface="Chau Philomene"/>
                  <a:sym typeface="Chau Philomene"/>
                </a:rPr>
                <a:t>Courriel :</a:t>
              </a:r>
            </a:p>
          </p:txBody>
        </p:sp>
      </p:grpSp>
      <p:grpSp>
        <p:nvGrpSpPr>
          <p:cNvPr id="91" name="Group 91"/>
          <p:cNvGrpSpPr/>
          <p:nvPr/>
        </p:nvGrpSpPr>
        <p:grpSpPr>
          <a:xfrm>
            <a:off x="1119749" y="4572888"/>
            <a:ext cx="484688" cy="484688"/>
            <a:chOff x="0" y="0"/>
            <a:chExt cx="1829956" cy="1829956"/>
          </a:xfrm>
        </p:grpSpPr>
        <p:sp>
          <p:nvSpPr>
            <p:cNvPr id="92" name="Freeform 92"/>
            <p:cNvSpPr/>
            <p:nvPr/>
          </p:nvSpPr>
          <p:spPr>
            <a:xfrm>
              <a:off x="0" y="0"/>
              <a:ext cx="1830070" cy="1830070"/>
            </a:xfrm>
            <a:custGeom>
              <a:avLst/>
              <a:gdLst/>
              <a:ahLst/>
              <a:cxnLst/>
              <a:rect l="l" t="t" r="r" b="b"/>
              <a:pathLst>
                <a:path w="1830070" h="1830070">
                  <a:moveTo>
                    <a:pt x="0" y="915035"/>
                  </a:moveTo>
                  <a:cubicBezTo>
                    <a:pt x="0" y="409702"/>
                    <a:pt x="409702" y="0"/>
                    <a:pt x="915035" y="0"/>
                  </a:cubicBezTo>
                  <a:cubicBezTo>
                    <a:pt x="1420368" y="0"/>
                    <a:pt x="1830070" y="409702"/>
                    <a:pt x="1830070" y="915035"/>
                  </a:cubicBezTo>
                  <a:cubicBezTo>
                    <a:pt x="1830070" y="1420368"/>
                    <a:pt x="1420368" y="1830070"/>
                    <a:pt x="915035" y="1830070"/>
                  </a:cubicBezTo>
                  <a:cubicBezTo>
                    <a:pt x="409702" y="1830070"/>
                    <a:pt x="0" y="1420368"/>
                    <a:pt x="0" y="915035"/>
                  </a:cubicBezTo>
                  <a:close/>
                </a:path>
              </a:pathLst>
            </a:custGeom>
            <a:solidFill>
              <a:srgbClr val="E4E8D7"/>
            </a:solidFill>
            <a:ln w="9525" cap="sq">
              <a:solidFill>
                <a:srgbClr val="68774E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3" name="Freeform 93"/>
          <p:cNvSpPr/>
          <p:nvPr/>
        </p:nvSpPr>
        <p:spPr>
          <a:xfrm>
            <a:off x="1238170" y="4652176"/>
            <a:ext cx="247845" cy="326112"/>
          </a:xfrm>
          <a:custGeom>
            <a:avLst/>
            <a:gdLst/>
            <a:ahLst/>
            <a:cxnLst/>
            <a:rect l="l" t="t" r="r" b="b"/>
            <a:pathLst>
              <a:path w="247845" h="326112">
                <a:moveTo>
                  <a:pt x="0" y="0"/>
                </a:moveTo>
                <a:lnTo>
                  <a:pt x="247845" y="0"/>
                </a:lnTo>
                <a:lnTo>
                  <a:pt x="247845" y="326112"/>
                </a:lnTo>
                <a:lnTo>
                  <a:pt x="0" y="3261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94" name="Group 94"/>
          <p:cNvGrpSpPr/>
          <p:nvPr/>
        </p:nvGrpSpPr>
        <p:grpSpPr>
          <a:xfrm>
            <a:off x="342010" y="6318580"/>
            <a:ext cx="484688" cy="484688"/>
            <a:chOff x="0" y="0"/>
            <a:chExt cx="1829956" cy="1829956"/>
          </a:xfrm>
        </p:grpSpPr>
        <p:sp>
          <p:nvSpPr>
            <p:cNvPr id="95" name="Freeform 95"/>
            <p:cNvSpPr/>
            <p:nvPr/>
          </p:nvSpPr>
          <p:spPr>
            <a:xfrm>
              <a:off x="0" y="0"/>
              <a:ext cx="1830070" cy="1830070"/>
            </a:xfrm>
            <a:custGeom>
              <a:avLst/>
              <a:gdLst/>
              <a:ahLst/>
              <a:cxnLst/>
              <a:rect l="l" t="t" r="r" b="b"/>
              <a:pathLst>
                <a:path w="1830070" h="1830070">
                  <a:moveTo>
                    <a:pt x="0" y="915035"/>
                  </a:moveTo>
                  <a:cubicBezTo>
                    <a:pt x="0" y="409702"/>
                    <a:pt x="409702" y="0"/>
                    <a:pt x="915035" y="0"/>
                  </a:cubicBezTo>
                  <a:cubicBezTo>
                    <a:pt x="1420368" y="0"/>
                    <a:pt x="1830070" y="409702"/>
                    <a:pt x="1830070" y="915035"/>
                  </a:cubicBezTo>
                  <a:cubicBezTo>
                    <a:pt x="1830070" y="1420368"/>
                    <a:pt x="1420368" y="1830070"/>
                    <a:pt x="915035" y="1830070"/>
                  </a:cubicBezTo>
                  <a:cubicBezTo>
                    <a:pt x="409702" y="1830070"/>
                    <a:pt x="0" y="1420368"/>
                    <a:pt x="0" y="915035"/>
                  </a:cubicBezTo>
                  <a:close/>
                </a:path>
              </a:pathLst>
            </a:custGeom>
            <a:solidFill>
              <a:srgbClr val="C49483"/>
            </a:solidFill>
            <a:ln w="9525" cap="sq">
              <a:solidFill>
                <a:srgbClr val="C49483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96" name="Group 96"/>
          <p:cNvGrpSpPr/>
          <p:nvPr/>
        </p:nvGrpSpPr>
        <p:grpSpPr>
          <a:xfrm>
            <a:off x="378010" y="7031868"/>
            <a:ext cx="1873270" cy="182758"/>
            <a:chOff x="0" y="0"/>
            <a:chExt cx="7072592" cy="690009"/>
          </a:xfrm>
        </p:grpSpPr>
        <p:sp>
          <p:nvSpPr>
            <p:cNvPr id="97" name="Freeform 97"/>
            <p:cNvSpPr/>
            <p:nvPr/>
          </p:nvSpPr>
          <p:spPr>
            <a:xfrm>
              <a:off x="0" y="0"/>
              <a:ext cx="7072586" cy="690014"/>
            </a:xfrm>
            <a:custGeom>
              <a:avLst/>
              <a:gdLst/>
              <a:ahLst/>
              <a:cxnLst/>
              <a:rect l="l" t="t" r="r" b="b"/>
              <a:pathLst>
                <a:path w="7072586" h="690014">
                  <a:moveTo>
                    <a:pt x="0" y="0"/>
                  </a:moveTo>
                  <a:lnTo>
                    <a:pt x="7072586" y="0"/>
                  </a:lnTo>
                  <a:lnTo>
                    <a:pt x="7072586" y="690014"/>
                  </a:lnTo>
                  <a:lnTo>
                    <a:pt x="0" y="69001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49720" b="-149719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TextBox 98"/>
            <p:cNvSpPr txBox="1"/>
            <p:nvPr/>
          </p:nvSpPr>
          <p:spPr>
            <a:xfrm>
              <a:off x="0" y="0"/>
              <a:ext cx="7072592" cy="6900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982"/>
                </a:lnSpc>
              </a:pPr>
              <a:r>
                <a:rPr lang="en-US" sz="818">
                  <a:solidFill>
                    <a:srgbClr val="2F3631"/>
                  </a:solidFill>
                  <a:latin typeface="Chau Philomene"/>
                  <a:ea typeface="Chau Philomene"/>
                  <a:cs typeface="Chau Philomene"/>
                  <a:sym typeface="Chau Philomene"/>
                </a:rPr>
                <a:t>Nom/Prénom :</a:t>
              </a:r>
            </a:p>
          </p:txBody>
        </p:sp>
      </p:grpSp>
      <p:grpSp>
        <p:nvGrpSpPr>
          <p:cNvPr id="99" name="Group 99"/>
          <p:cNvGrpSpPr/>
          <p:nvPr/>
        </p:nvGrpSpPr>
        <p:grpSpPr>
          <a:xfrm>
            <a:off x="406177" y="7626284"/>
            <a:ext cx="1873270" cy="182758"/>
            <a:chOff x="0" y="0"/>
            <a:chExt cx="7072592" cy="690009"/>
          </a:xfrm>
        </p:grpSpPr>
        <p:sp>
          <p:nvSpPr>
            <p:cNvPr id="100" name="Freeform 100"/>
            <p:cNvSpPr/>
            <p:nvPr/>
          </p:nvSpPr>
          <p:spPr>
            <a:xfrm>
              <a:off x="0" y="0"/>
              <a:ext cx="7072586" cy="690014"/>
            </a:xfrm>
            <a:custGeom>
              <a:avLst/>
              <a:gdLst/>
              <a:ahLst/>
              <a:cxnLst/>
              <a:rect l="l" t="t" r="r" b="b"/>
              <a:pathLst>
                <a:path w="7072586" h="690014">
                  <a:moveTo>
                    <a:pt x="0" y="0"/>
                  </a:moveTo>
                  <a:lnTo>
                    <a:pt x="7072586" y="0"/>
                  </a:lnTo>
                  <a:lnTo>
                    <a:pt x="7072586" y="690014"/>
                  </a:lnTo>
                  <a:lnTo>
                    <a:pt x="0" y="69001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49720" b="-149719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TextBox 101"/>
            <p:cNvSpPr txBox="1"/>
            <p:nvPr/>
          </p:nvSpPr>
          <p:spPr>
            <a:xfrm>
              <a:off x="0" y="0"/>
              <a:ext cx="7072592" cy="6900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982"/>
                </a:lnSpc>
              </a:pPr>
              <a:r>
                <a:rPr lang="en-US" sz="818">
                  <a:solidFill>
                    <a:srgbClr val="2F3631"/>
                  </a:solidFill>
                  <a:latin typeface="Chau Philomene"/>
                  <a:ea typeface="Chau Philomene"/>
                  <a:cs typeface="Chau Philomene"/>
                  <a:sym typeface="Chau Philomene"/>
                </a:rPr>
                <a:t>Adresse postale :</a:t>
              </a:r>
            </a:p>
          </p:txBody>
        </p:sp>
      </p:grpSp>
      <p:grpSp>
        <p:nvGrpSpPr>
          <p:cNvPr id="102" name="Group 102"/>
          <p:cNvGrpSpPr/>
          <p:nvPr/>
        </p:nvGrpSpPr>
        <p:grpSpPr>
          <a:xfrm>
            <a:off x="406177" y="8425807"/>
            <a:ext cx="1873270" cy="182758"/>
            <a:chOff x="0" y="0"/>
            <a:chExt cx="7072592" cy="690009"/>
          </a:xfrm>
        </p:grpSpPr>
        <p:sp>
          <p:nvSpPr>
            <p:cNvPr id="103" name="Freeform 103"/>
            <p:cNvSpPr/>
            <p:nvPr/>
          </p:nvSpPr>
          <p:spPr>
            <a:xfrm>
              <a:off x="0" y="0"/>
              <a:ext cx="7072586" cy="690014"/>
            </a:xfrm>
            <a:custGeom>
              <a:avLst/>
              <a:gdLst/>
              <a:ahLst/>
              <a:cxnLst/>
              <a:rect l="l" t="t" r="r" b="b"/>
              <a:pathLst>
                <a:path w="7072586" h="690014">
                  <a:moveTo>
                    <a:pt x="0" y="0"/>
                  </a:moveTo>
                  <a:lnTo>
                    <a:pt x="7072586" y="0"/>
                  </a:lnTo>
                  <a:lnTo>
                    <a:pt x="7072586" y="690014"/>
                  </a:lnTo>
                  <a:lnTo>
                    <a:pt x="0" y="69001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49720" b="-149719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TextBox 104"/>
            <p:cNvSpPr txBox="1"/>
            <p:nvPr/>
          </p:nvSpPr>
          <p:spPr>
            <a:xfrm>
              <a:off x="0" y="0"/>
              <a:ext cx="7072592" cy="6900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982"/>
                </a:lnSpc>
              </a:pPr>
              <a:r>
                <a:rPr lang="en-US" sz="818">
                  <a:solidFill>
                    <a:srgbClr val="2F3631"/>
                  </a:solidFill>
                  <a:latin typeface="Chau Philomene"/>
                  <a:ea typeface="Chau Philomene"/>
                  <a:cs typeface="Chau Philomene"/>
                  <a:sym typeface="Chau Philomene"/>
                </a:rPr>
                <a:t>Portable :</a:t>
              </a:r>
            </a:p>
          </p:txBody>
        </p:sp>
      </p:grpSp>
      <p:sp>
        <p:nvSpPr>
          <p:cNvPr id="105" name="Freeform 105"/>
          <p:cNvSpPr/>
          <p:nvPr/>
        </p:nvSpPr>
        <p:spPr>
          <a:xfrm>
            <a:off x="415314" y="6385760"/>
            <a:ext cx="309727" cy="366541"/>
          </a:xfrm>
          <a:custGeom>
            <a:avLst/>
            <a:gdLst/>
            <a:ahLst/>
            <a:cxnLst/>
            <a:rect l="l" t="t" r="r" b="b"/>
            <a:pathLst>
              <a:path w="309727" h="366541">
                <a:moveTo>
                  <a:pt x="0" y="0"/>
                </a:moveTo>
                <a:lnTo>
                  <a:pt x="309727" y="0"/>
                </a:lnTo>
                <a:lnTo>
                  <a:pt x="309727" y="366541"/>
                </a:lnTo>
                <a:lnTo>
                  <a:pt x="0" y="3665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6" name="AutoShape 106"/>
          <p:cNvSpPr/>
          <p:nvPr/>
        </p:nvSpPr>
        <p:spPr>
          <a:xfrm>
            <a:off x="398171" y="7388159"/>
            <a:ext cx="1963516" cy="4762"/>
          </a:xfrm>
          <a:prstGeom prst="line">
            <a:avLst/>
          </a:prstGeom>
          <a:ln w="9525" cap="flat">
            <a:solidFill>
              <a:srgbClr val="82827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7" name="AutoShape 107"/>
          <p:cNvSpPr/>
          <p:nvPr/>
        </p:nvSpPr>
        <p:spPr>
          <a:xfrm>
            <a:off x="391249" y="8037715"/>
            <a:ext cx="1963516" cy="4762"/>
          </a:xfrm>
          <a:prstGeom prst="line">
            <a:avLst/>
          </a:prstGeom>
          <a:ln w="9525" cap="flat">
            <a:solidFill>
              <a:srgbClr val="82827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8" name="AutoShape 108"/>
          <p:cNvSpPr/>
          <p:nvPr/>
        </p:nvSpPr>
        <p:spPr>
          <a:xfrm>
            <a:off x="398183" y="8330557"/>
            <a:ext cx="1963516" cy="4762"/>
          </a:xfrm>
          <a:prstGeom prst="line">
            <a:avLst/>
          </a:prstGeom>
          <a:ln w="9525" cap="flat">
            <a:solidFill>
              <a:srgbClr val="82827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9" name="AutoShape 109"/>
          <p:cNvSpPr/>
          <p:nvPr/>
        </p:nvSpPr>
        <p:spPr>
          <a:xfrm>
            <a:off x="398194" y="8700062"/>
            <a:ext cx="1963516" cy="4762"/>
          </a:xfrm>
          <a:prstGeom prst="line">
            <a:avLst/>
          </a:prstGeom>
          <a:ln w="9525" cap="flat">
            <a:solidFill>
              <a:srgbClr val="82827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Freeform 110"/>
          <p:cNvSpPr/>
          <p:nvPr/>
        </p:nvSpPr>
        <p:spPr>
          <a:xfrm>
            <a:off x="3254800" y="6448455"/>
            <a:ext cx="1246695" cy="211938"/>
          </a:xfrm>
          <a:custGeom>
            <a:avLst/>
            <a:gdLst/>
            <a:ahLst/>
            <a:cxnLst/>
            <a:rect l="l" t="t" r="r" b="b"/>
            <a:pathLst>
              <a:path w="1246695" h="211938">
                <a:moveTo>
                  <a:pt x="0" y="0"/>
                </a:moveTo>
                <a:lnTo>
                  <a:pt x="1246694" y="0"/>
                </a:lnTo>
                <a:lnTo>
                  <a:pt x="1246694" y="211938"/>
                </a:lnTo>
                <a:lnTo>
                  <a:pt x="0" y="2119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11" name="Group 111"/>
          <p:cNvGrpSpPr/>
          <p:nvPr/>
        </p:nvGrpSpPr>
        <p:grpSpPr>
          <a:xfrm>
            <a:off x="2730958" y="7031868"/>
            <a:ext cx="1873270" cy="182758"/>
            <a:chOff x="0" y="0"/>
            <a:chExt cx="7072592" cy="690009"/>
          </a:xfrm>
        </p:grpSpPr>
        <p:sp>
          <p:nvSpPr>
            <p:cNvPr id="112" name="Freeform 112"/>
            <p:cNvSpPr/>
            <p:nvPr/>
          </p:nvSpPr>
          <p:spPr>
            <a:xfrm>
              <a:off x="0" y="0"/>
              <a:ext cx="7072586" cy="690014"/>
            </a:xfrm>
            <a:custGeom>
              <a:avLst/>
              <a:gdLst/>
              <a:ahLst/>
              <a:cxnLst/>
              <a:rect l="l" t="t" r="r" b="b"/>
              <a:pathLst>
                <a:path w="7072586" h="690014">
                  <a:moveTo>
                    <a:pt x="0" y="0"/>
                  </a:moveTo>
                  <a:lnTo>
                    <a:pt x="7072586" y="0"/>
                  </a:lnTo>
                  <a:lnTo>
                    <a:pt x="7072586" y="690014"/>
                  </a:lnTo>
                  <a:lnTo>
                    <a:pt x="0" y="69001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49720" b="-149719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TextBox 113"/>
            <p:cNvSpPr txBox="1"/>
            <p:nvPr/>
          </p:nvSpPr>
          <p:spPr>
            <a:xfrm>
              <a:off x="0" y="0"/>
              <a:ext cx="7072592" cy="6900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982"/>
                </a:lnSpc>
              </a:pPr>
              <a:r>
                <a:rPr lang="en-US" sz="818">
                  <a:solidFill>
                    <a:srgbClr val="2F3631"/>
                  </a:solidFill>
                  <a:latin typeface="Chau Philomene"/>
                  <a:ea typeface="Chau Philomene"/>
                  <a:cs typeface="Chau Philomene"/>
                  <a:sym typeface="Chau Philomene"/>
                </a:rPr>
                <a:t>Nom/Prénom :</a:t>
              </a:r>
            </a:p>
          </p:txBody>
        </p:sp>
      </p:grpSp>
      <p:grpSp>
        <p:nvGrpSpPr>
          <p:cNvPr id="114" name="Group 114"/>
          <p:cNvGrpSpPr/>
          <p:nvPr/>
        </p:nvGrpSpPr>
        <p:grpSpPr>
          <a:xfrm>
            <a:off x="2759124" y="7650170"/>
            <a:ext cx="1873270" cy="182758"/>
            <a:chOff x="0" y="0"/>
            <a:chExt cx="7072592" cy="690009"/>
          </a:xfrm>
        </p:grpSpPr>
        <p:sp>
          <p:nvSpPr>
            <p:cNvPr id="115" name="Freeform 115"/>
            <p:cNvSpPr/>
            <p:nvPr/>
          </p:nvSpPr>
          <p:spPr>
            <a:xfrm>
              <a:off x="0" y="0"/>
              <a:ext cx="7072586" cy="690014"/>
            </a:xfrm>
            <a:custGeom>
              <a:avLst/>
              <a:gdLst/>
              <a:ahLst/>
              <a:cxnLst/>
              <a:rect l="l" t="t" r="r" b="b"/>
              <a:pathLst>
                <a:path w="7072586" h="690014">
                  <a:moveTo>
                    <a:pt x="0" y="0"/>
                  </a:moveTo>
                  <a:lnTo>
                    <a:pt x="7072586" y="0"/>
                  </a:lnTo>
                  <a:lnTo>
                    <a:pt x="7072586" y="690014"/>
                  </a:lnTo>
                  <a:lnTo>
                    <a:pt x="0" y="69001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49720" b="-149719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TextBox 116"/>
            <p:cNvSpPr txBox="1"/>
            <p:nvPr/>
          </p:nvSpPr>
          <p:spPr>
            <a:xfrm>
              <a:off x="0" y="0"/>
              <a:ext cx="7072592" cy="6900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982"/>
                </a:lnSpc>
              </a:pPr>
              <a:r>
                <a:rPr lang="en-US" sz="818">
                  <a:solidFill>
                    <a:srgbClr val="2F3631"/>
                  </a:solidFill>
                  <a:latin typeface="Chau Philomene"/>
                  <a:ea typeface="Chau Philomene"/>
                  <a:cs typeface="Chau Philomene"/>
                  <a:sym typeface="Chau Philomene"/>
                </a:rPr>
                <a:t>Adresse postale :</a:t>
              </a:r>
            </a:p>
          </p:txBody>
        </p:sp>
      </p:grpSp>
      <p:grpSp>
        <p:nvGrpSpPr>
          <p:cNvPr id="117" name="Group 117"/>
          <p:cNvGrpSpPr/>
          <p:nvPr/>
        </p:nvGrpSpPr>
        <p:grpSpPr>
          <a:xfrm>
            <a:off x="2759124" y="8425807"/>
            <a:ext cx="1873270" cy="182758"/>
            <a:chOff x="0" y="0"/>
            <a:chExt cx="7072592" cy="690009"/>
          </a:xfrm>
        </p:grpSpPr>
        <p:sp>
          <p:nvSpPr>
            <p:cNvPr id="118" name="Freeform 118"/>
            <p:cNvSpPr/>
            <p:nvPr/>
          </p:nvSpPr>
          <p:spPr>
            <a:xfrm>
              <a:off x="0" y="0"/>
              <a:ext cx="7072586" cy="690014"/>
            </a:xfrm>
            <a:custGeom>
              <a:avLst/>
              <a:gdLst/>
              <a:ahLst/>
              <a:cxnLst/>
              <a:rect l="l" t="t" r="r" b="b"/>
              <a:pathLst>
                <a:path w="7072586" h="690014">
                  <a:moveTo>
                    <a:pt x="0" y="0"/>
                  </a:moveTo>
                  <a:lnTo>
                    <a:pt x="7072586" y="0"/>
                  </a:lnTo>
                  <a:lnTo>
                    <a:pt x="7072586" y="690014"/>
                  </a:lnTo>
                  <a:lnTo>
                    <a:pt x="0" y="69001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49720" b="-149719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TextBox 119"/>
            <p:cNvSpPr txBox="1"/>
            <p:nvPr/>
          </p:nvSpPr>
          <p:spPr>
            <a:xfrm>
              <a:off x="0" y="0"/>
              <a:ext cx="7072592" cy="6900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982"/>
                </a:lnSpc>
              </a:pPr>
              <a:r>
                <a:rPr lang="en-US" sz="818">
                  <a:solidFill>
                    <a:srgbClr val="2F3631"/>
                  </a:solidFill>
                  <a:latin typeface="Chau Philomene"/>
                  <a:ea typeface="Chau Philomene"/>
                  <a:cs typeface="Chau Philomene"/>
                  <a:sym typeface="Chau Philomene"/>
                </a:rPr>
                <a:t>Portable :</a:t>
              </a:r>
            </a:p>
          </p:txBody>
        </p:sp>
      </p:grpSp>
      <p:sp>
        <p:nvSpPr>
          <p:cNvPr id="120" name="AutoShape 120"/>
          <p:cNvSpPr/>
          <p:nvPr/>
        </p:nvSpPr>
        <p:spPr>
          <a:xfrm>
            <a:off x="2751119" y="7390540"/>
            <a:ext cx="1963516" cy="4762"/>
          </a:xfrm>
          <a:prstGeom prst="line">
            <a:avLst/>
          </a:prstGeom>
          <a:ln w="9525" cap="flat">
            <a:solidFill>
              <a:srgbClr val="82827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1" name="AutoShape 121"/>
          <p:cNvSpPr/>
          <p:nvPr/>
        </p:nvSpPr>
        <p:spPr>
          <a:xfrm>
            <a:off x="2744197" y="8037715"/>
            <a:ext cx="1963516" cy="4762"/>
          </a:xfrm>
          <a:prstGeom prst="line">
            <a:avLst/>
          </a:prstGeom>
          <a:ln w="9525" cap="flat">
            <a:solidFill>
              <a:srgbClr val="82827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2" name="AutoShape 122"/>
          <p:cNvSpPr/>
          <p:nvPr/>
        </p:nvSpPr>
        <p:spPr>
          <a:xfrm>
            <a:off x="2751130" y="8330557"/>
            <a:ext cx="1963516" cy="4762"/>
          </a:xfrm>
          <a:prstGeom prst="line">
            <a:avLst/>
          </a:prstGeom>
          <a:ln w="9525" cap="flat">
            <a:solidFill>
              <a:srgbClr val="82827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23" name="AutoShape 123"/>
          <p:cNvSpPr/>
          <p:nvPr/>
        </p:nvSpPr>
        <p:spPr>
          <a:xfrm>
            <a:off x="2751142" y="8700062"/>
            <a:ext cx="1963516" cy="4762"/>
          </a:xfrm>
          <a:prstGeom prst="line">
            <a:avLst/>
          </a:prstGeom>
          <a:ln w="9525" cap="flat">
            <a:solidFill>
              <a:srgbClr val="82827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grpSp>
        <p:nvGrpSpPr>
          <p:cNvPr id="124" name="Group 124"/>
          <p:cNvGrpSpPr/>
          <p:nvPr/>
        </p:nvGrpSpPr>
        <p:grpSpPr>
          <a:xfrm>
            <a:off x="5056193" y="6318580"/>
            <a:ext cx="484688" cy="484688"/>
            <a:chOff x="0" y="0"/>
            <a:chExt cx="1829956" cy="1829956"/>
          </a:xfrm>
        </p:grpSpPr>
        <p:sp>
          <p:nvSpPr>
            <p:cNvPr id="125" name="Freeform 125"/>
            <p:cNvSpPr/>
            <p:nvPr/>
          </p:nvSpPr>
          <p:spPr>
            <a:xfrm>
              <a:off x="0" y="0"/>
              <a:ext cx="1830070" cy="1830070"/>
            </a:xfrm>
            <a:custGeom>
              <a:avLst/>
              <a:gdLst/>
              <a:ahLst/>
              <a:cxnLst/>
              <a:rect l="l" t="t" r="r" b="b"/>
              <a:pathLst>
                <a:path w="1830070" h="1830070">
                  <a:moveTo>
                    <a:pt x="0" y="915035"/>
                  </a:moveTo>
                  <a:cubicBezTo>
                    <a:pt x="0" y="409702"/>
                    <a:pt x="409702" y="0"/>
                    <a:pt x="915035" y="0"/>
                  </a:cubicBezTo>
                  <a:cubicBezTo>
                    <a:pt x="1420368" y="0"/>
                    <a:pt x="1830070" y="409702"/>
                    <a:pt x="1830070" y="915035"/>
                  </a:cubicBezTo>
                  <a:cubicBezTo>
                    <a:pt x="1830070" y="1420368"/>
                    <a:pt x="1420368" y="1830070"/>
                    <a:pt x="915035" y="1830070"/>
                  </a:cubicBezTo>
                  <a:cubicBezTo>
                    <a:pt x="409702" y="1830070"/>
                    <a:pt x="0" y="1420368"/>
                    <a:pt x="0" y="915035"/>
                  </a:cubicBezTo>
                  <a:close/>
                </a:path>
              </a:pathLst>
            </a:custGeom>
            <a:solidFill>
              <a:srgbClr val="2A2558"/>
            </a:solidFill>
            <a:ln w="9525" cap="sq">
              <a:solidFill>
                <a:srgbClr val="2A2558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26" name="Group 126"/>
          <p:cNvGrpSpPr/>
          <p:nvPr/>
        </p:nvGrpSpPr>
        <p:grpSpPr>
          <a:xfrm>
            <a:off x="5123550" y="7015738"/>
            <a:ext cx="1873270" cy="182758"/>
            <a:chOff x="0" y="0"/>
            <a:chExt cx="7072592" cy="690009"/>
          </a:xfrm>
        </p:grpSpPr>
        <p:sp>
          <p:nvSpPr>
            <p:cNvPr id="127" name="Freeform 127"/>
            <p:cNvSpPr/>
            <p:nvPr/>
          </p:nvSpPr>
          <p:spPr>
            <a:xfrm>
              <a:off x="0" y="0"/>
              <a:ext cx="7072586" cy="690014"/>
            </a:xfrm>
            <a:custGeom>
              <a:avLst/>
              <a:gdLst/>
              <a:ahLst/>
              <a:cxnLst/>
              <a:rect l="l" t="t" r="r" b="b"/>
              <a:pathLst>
                <a:path w="7072586" h="690014">
                  <a:moveTo>
                    <a:pt x="0" y="0"/>
                  </a:moveTo>
                  <a:lnTo>
                    <a:pt x="7072586" y="0"/>
                  </a:lnTo>
                  <a:lnTo>
                    <a:pt x="7072586" y="690014"/>
                  </a:lnTo>
                  <a:lnTo>
                    <a:pt x="0" y="69001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49720" b="-149719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TextBox 128"/>
            <p:cNvSpPr txBox="1"/>
            <p:nvPr/>
          </p:nvSpPr>
          <p:spPr>
            <a:xfrm>
              <a:off x="0" y="0"/>
              <a:ext cx="7072592" cy="6900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982"/>
                </a:lnSpc>
              </a:pPr>
              <a:r>
                <a:rPr lang="en-US" sz="818">
                  <a:solidFill>
                    <a:srgbClr val="2F3631"/>
                  </a:solidFill>
                  <a:latin typeface="Chau Philomene"/>
                  <a:ea typeface="Chau Philomene"/>
                  <a:cs typeface="Chau Philomene"/>
                  <a:sym typeface="Chau Philomene"/>
                </a:rPr>
                <a:t>Nom/Prénom :</a:t>
              </a:r>
            </a:p>
          </p:txBody>
        </p:sp>
      </p:grpSp>
      <p:grpSp>
        <p:nvGrpSpPr>
          <p:cNvPr id="129" name="Group 129"/>
          <p:cNvGrpSpPr/>
          <p:nvPr/>
        </p:nvGrpSpPr>
        <p:grpSpPr>
          <a:xfrm>
            <a:off x="5151716" y="7650170"/>
            <a:ext cx="1873270" cy="182758"/>
            <a:chOff x="0" y="0"/>
            <a:chExt cx="7072592" cy="690009"/>
          </a:xfrm>
        </p:grpSpPr>
        <p:sp>
          <p:nvSpPr>
            <p:cNvPr id="130" name="Freeform 130"/>
            <p:cNvSpPr/>
            <p:nvPr/>
          </p:nvSpPr>
          <p:spPr>
            <a:xfrm>
              <a:off x="0" y="0"/>
              <a:ext cx="7072586" cy="690014"/>
            </a:xfrm>
            <a:custGeom>
              <a:avLst/>
              <a:gdLst/>
              <a:ahLst/>
              <a:cxnLst/>
              <a:rect l="l" t="t" r="r" b="b"/>
              <a:pathLst>
                <a:path w="7072586" h="690014">
                  <a:moveTo>
                    <a:pt x="0" y="0"/>
                  </a:moveTo>
                  <a:lnTo>
                    <a:pt x="7072586" y="0"/>
                  </a:lnTo>
                  <a:lnTo>
                    <a:pt x="7072586" y="690014"/>
                  </a:lnTo>
                  <a:lnTo>
                    <a:pt x="0" y="69001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49720" b="-149719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TextBox 131"/>
            <p:cNvSpPr txBox="1"/>
            <p:nvPr/>
          </p:nvSpPr>
          <p:spPr>
            <a:xfrm>
              <a:off x="0" y="0"/>
              <a:ext cx="7072592" cy="6900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982"/>
                </a:lnSpc>
              </a:pPr>
              <a:r>
                <a:rPr lang="en-US" sz="818">
                  <a:solidFill>
                    <a:srgbClr val="2F3631"/>
                  </a:solidFill>
                  <a:latin typeface="Chau Philomene"/>
                  <a:ea typeface="Chau Philomene"/>
                  <a:cs typeface="Chau Philomene"/>
                  <a:sym typeface="Chau Philomene"/>
                </a:rPr>
                <a:t>Adresse postale :</a:t>
              </a:r>
            </a:p>
          </p:txBody>
        </p:sp>
      </p:grpSp>
      <p:grpSp>
        <p:nvGrpSpPr>
          <p:cNvPr id="132" name="Group 132"/>
          <p:cNvGrpSpPr/>
          <p:nvPr/>
        </p:nvGrpSpPr>
        <p:grpSpPr>
          <a:xfrm>
            <a:off x="5151716" y="8425807"/>
            <a:ext cx="1873270" cy="182758"/>
            <a:chOff x="0" y="0"/>
            <a:chExt cx="7072592" cy="690009"/>
          </a:xfrm>
        </p:grpSpPr>
        <p:sp>
          <p:nvSpPr>
            <p:cNvPr id="133" name="Freeform 133"/>
            <p:cNvSpPr/>
            <p:nvPr/>
          </p:nvSpPr>
          <p:spPr>
            <a:xfrm>
              <a:off x="0" y="0"/>
              <a:ext cx="7072586" cy="690014"/>
            </a:xfrm>
            <a:custGeom>
              <a:avLst/>
              <a:gdLst/>
              <a:ahLst/>
              <a:cxnLst/>
              <a:rect l="l" t="t" r="r" b="b"/>
              <a:pathLst>
                <a:path w="7072586" h="690014">
                  <a:moveTo>
                    <a:pt x="0" y="0"/>
                  </a:moveTo>
                  <a:lnTo>
                    <a:pt x="7072586" y="0"/>
                  </a:lnTo>
                  <a:lnTo>
                    <a:pt x="7072586" y="690014"/>
                  </a:lnTo>
                  <a:lnTo>
                    <a:pt x="0" y="69001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49720" b="-149719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TextBox 134"/>
            <p:cNvSpPr txBox="1"/>
            <p:nvPr/>
          </p:nvSpPr>
          <p:spPr>
            <a:xfrm>
              <a:off x="0" y="0"/>
              <a:ext cx="7072592" cy="6900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982"/>
                </a:lnSpc>
              </a:pPr>
              <a:r>
                <a:rPr lang="en-US" sz="818">
                  <a:solidFill>
                    <a:srgbClr val="2F3631"/>
                  </a:solidFill>
                  <a:latin typeface="Chau Philomene"/>
                  <a:ea typeface="Chau Philomene"/>
                  <a:cs typeface="Chau Philomene"/>
                  <a:sym typeface="Chau Philomene"/>
                </a:rPr>
                <a:t>Portable :</a:t>
              </a:r>
            </a:p>
          </p:txBody>
        </p:sp>
      </p:grpSp>
      <p:sp>
        <p:nvSpPr>
          <p:cNvPr id="135" name="AutoShape 135"/>
          <p:cNvSpPr/>
          <p:nvPr/>
        </p:nvSpPr>
        <p:spPr>
          <a:xfrm>
            <a:off x="5143710" y="7415729"/>
            <a:ext cx="1963516" cy="4762"/>
          </a:xfrm>
          <a:prstGeom prst="line">
            <a:avLst/>
          </a:prstGeom>
          <a:ln w="9525" cap="flat">
            <a:solidFill>
              <a:srgbClr val="82827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6" name="AutoShape 136"/>
          <p:cNvSpPr/>
          <p:nvPr/>
        </p:nvSpPr>
        <p:spPr>
          <a:xfrm>
            <a:off x="5136789" y="8037715"/>
            <a:ext cx="1963516" cy="4762"/>
          </a:xfrm>
          <a:prstGeom prst="line">
            <a:avLst/>
          </a:prstGeom>
          <a:ln w="9525" cap="flat">
            <a:solidFill>
              <a:srgbClr val="82827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7" name="AutoShape 137"/>
          <p:cNvSpPr/>
          <p:nvPr/>
        </p:nvSpPr>
        <p:spPr>
          <a:xfrm>
            <a:off x="5143722" y="8330557"/>
            <a:ext cx="1963516" cy="4762"/>
          </a:xfrm>
          <a:prstGeom prst="line">
            <a:avLst/>
          </a:prstGeom>
          <a:ln w="9525" cap="flat">
            <a:solidFill>
              <a:srgbClr val="82827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8" name="AutoShape 138"/>
          <p:cNvSpPr/>
          <p:nvPr/>
        </p:nvSpPr>
        <p:spPr>
          <a:xfrm>
            <a:off x="5143733" y="8700062"/>
            <a:ext cx="1963516" cy="4762"/>
          </a:xfrm>
          <a:prstGeom prst="line">
            <a:avLst/>
          </a:prstGeom>
          <a:ln w="9525" cap="flat">
            <a:solidFill>
              <a:srgbClr val="82827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9" name="Freeform 139"/>
          <p:cNvSpPr/>
          <p:nvPr/>
        </p:nvSpPr>
        <p:spPr>
          <a:xfrm>
            <a:off x="2701628" y="6300211"/>
            <a:ext cx="491980" cy="491980"/>
          </a:xfrm>
          <a:custGeom>
            <a:avLst/>
            <a:gdLst/>
            <a:ahLst/>
            <a:cxnLst/>
            <a:rect l="l" t="t" r="r" b="b"/>
            <a:pathLst>
              <a:path w="491980" h="491980">
                <a:moveTo>
                  <a:pt x="0" y="0"/>
                </a:moveTo>
                <a:lnTo>
                  <a:pt x="491979" y="0"/>
                </a:lnTo>
                <a:lnTo>
                  <a:pt x="491979" y="491979"/>
                </a:lnTo>
                <a:lnTo>
                  <a:pt x="0" y="4919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40" name="Freeform 140"/>
          <p:cNvSpPr/>
          <p:nvPr/>
        </p:nvSpPr>
        <p:spPr>
          <a:xfrm>
            <a:off x="865952" y="6448455"/>
            <a:ext cx="1246695" cy="211938"/>
          </a:xfrm>
          <a:custGeom>
            <a:avLst/>
            <a:gdLst/>
            <a:ahLst/>
            <a:cxnLst/>
            <a:rect l="l" t="t" r="r" b="b"/>
            <a:pathLst>
              <a:path w="1246695" h="211938">
                <a:moveTo>
                  <a:pt x="0" y="0"/>
                </a:moveTo>
                <a:lnTo>
                  <a:pt x="1246695" y="0"/>
                </a:lnTo>
                <a:lnTo>
                  <a:pt x="1246695" y="211938"/>
                </a:lnTo>
                <a:lnTo>
                  <a:pt x="0" y="2119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41" name="Group 141"/>
          <p:cNvGrpSpPr/>
          <p:nvPr/>
        </p:nvGrpSpPr>
        <p:grpSpPr>
          <a:xfrm>
            <a:off x="777829" y="6431977"/>
            <a:ext cx="1416373" cy="228447"/>
            <a:chOff x="0" y="0"/>
            <a:chExt cx="5347564" cy="862511"/>
          </a:xfrm>
        </p:grpSpPr>
        <p:sp>
          <p:nvSpPr>
            <p:cNvPr id="142" name="Freeform 142"/>
            <p:cNvSpPr/>
            <p:nvPr/>
          </p:nvSpPr>
          <p:spPr>
            <a:xfrm>
              <a:off x="0" y="0"/>
              <a:ext cx="5347568" cy="862514"/>
            </a:xfrm>
            <a:custGeom>
              <a:avLst/>
              <a:gdLst/>
              <a:ahLst/>
              <a:cxnLst/>
              <a:rect l="l" t="t" r="r" b="b"/>
              <a:pathLst>
                <a:path w="5347568" h="862514">
                  <a:moveTo>
                    <a:pt x="0" y="0"/>
                  </a:moveTo>
                  <a:lnTo>
                    <a:pt x="5347568" y="0"/>
                  </a:lnTo>
                  <a:lnTo>
                    <a:pt x="5347568" y="862514"/>
                  </a:lnTo>
                  <a:lnTo>
                    <a:pt x="0" y="86251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70807" b="-70806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TextBox 143"/>
            <p:cNvSpPr txBox="1"/>
            <p:nvPr/>
          </p:nvSpPr>
          <p:spPr>
            <a:xfrm>
              <a:off x="0" y="0"/>
              <a:ext cx="5347564" cy="862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379"/>
                </a:lnSpc>
              </a:pPr>
              <a:r>
                <a:rPr lang="en-US" sz="1149">
                  <a:solidFill>
                    <a:srgbClr val="F8F5EE"/>
                  </a:solidFill>
                  <a:latin typeface="Chewy"/>
                  <a:ea typeface="Chewy"/>
                  <a:cs typeface="Chewy"/>
                  <a:sym typeface="Chewy"/>
                </a:rPr>
                <a:t>TRÉSORIER(E)</a:t>
              </a:r>
            </a:p>
          </p:txBody>
        </p:sp>
      </p:grpSp>
      <p:sp>
        <p:nvSpPr>
          <p:cNvPr id="144" name="Freeform 144"/>
          <p:cNvSpPr/>
          <p:nvPr/>
        </p:nvSpPr>
        <p:spPr>
          <a:xfrm>
            <a:off x="5089871" y="6352258"/>
            <a:ext cx="417332" cy="417332"/>
          </a:xfrm>
          <a:custGeom>
            <a:avLst/>
            <a:gdLst/>
            <a:ahLst/>
            <a:cxnLst/>
            <a:rect l="l" t="t" r="r" b="b"/>
            <a:pathLst>
              <a:path w="417332" h="417332">
                <a:moveTo>
                  <a:pt x="0" y="0"/>
                </a:moveTo>
                <a:lnTo>
                  <a:pt x="417332" y="0"/>
                </a:lnTo>
                <a:lnTo>
                  <a:pt x="417332" y="417332"/>
                </a:lnTo>
                <a:lnTo>
                  <a:pt x="0" y="4173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45" name="AutoShape 145"/>
          <p:cNvSpPr/>
          <p:nvPr/>
        </p:nvSpPr>
        <p:spPr>
          <a:xfrm>
            <a:off x="5375318" y="1239527"/>
            <a:ext cx="1731875" cy="11920"/>
          </a:xfrm>
          <a:prstGeom prst="line">
            <a:avLst/>
          </a:prstGeom>
          <a:ln w="9525" cap="flat">
            <a:solidFill>
              <a:srgbClr val="E6DDC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6" name="Freeform 146"/>
          <p:cNvSpPr/>
          <p:nvPr/>
        </p:nvSpPr>
        <p:spPr>
          <a:xfrm>
            <a:off x="241601" y="184200"/>
            <a:ext cx="878148" cy="948184"/>
          </a:xfrm>
          <a:custGeom>
            <a:avLst/>
            <a:gdLst/>
            <a:ahLst/>
            <a:cxnLst/>
            <a:rect l="l" t="t" r="r" b="b"/>
            <a:pathLst>
              <a:path w="878148" h="948184">
                <a:moveTo>
                  <a:pt x="0" y="0"/>
                </a:moveTo>
                <a:lnTo>
                  <a:pt x="878148" y="0"/>
                </a:lnTo>
                <a:lnTo>
                  <a:pt x="878148" y="948184"/>
                </a:lnTo>
                <a:lnTo>
                  <a:pt x="0" y="94818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47" name="Freeform 147"/>
          <p:cNvSpPr/>
          <p:nvPr/>
        </p:nvSpPr>
        <p:spPr>
          <a:xfrm>
            <a:off x="108000" y="9797254"/>
            <a:ext cx="7344000" cy="843577"/>
          </a:xfrm>
          <a:custGeom>
            <a:avLst/>
            <a:gdLst/>
            <a:ahLst/>
            <a:cxnLst/>
            <a:rect l="l" t="t" r="r" b="b"/>
            <a:pathLst>
              <a:path w="7344000" h="843577">
                <a:moveTo>
                  <a:pt x="0" y="0"/>
                </a:moveTo>
                <a:lnTo>
                  <a:pt x="7344000" y="0"/>
                </a:lnTo>
                <a:lnTo>
                  <a:pt x="7344000" y="843577"/>
                </a:lnTo>
                <a:lnTo>
                  <a:pt x="0" y="84357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t="-165050" b="-35064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48" name="TextBox 148"/>
          <p:cNvSpPr txBox="1"/>
          <p:nvPr/>
        </p:nvSpPr>
        <p:spPr>
          <a:xfrm>
            <a:off x="3285434" y="6454411"/>
            <a:ext cx="1246695" cy="19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39"/>
              </a:lnSpc>
              <a:spcBef>
                <a:spcPct val="0"/>
              </a:spcBef>
            </a:pPr>
            <a:r>
              <a:rPr lang="en-US" sz="1200">
                <a:solidFill>
                  <a:srgbClr val="F8F5EE"/>
                </a:solidFill>
                <a:latin typeface="Chewy"/>
                <a:ea typeface="Chewy"/>
                <a:cs typeface="Chewy"/>
                <a:sym typeface="Chewy"/>
              </a:rPr>
              <a:t>SECRÉTAIRE</a:t>
            </a:r>
          </a:p>
        </p:txBody>
      </p:sp>
      <p:sp>
        <p:nvSpPr>
          <p:cNvPr id="149" name="TextBox 149"/>
          <p:cNvSpPr txBox="1"/>
          <p:nvPr/>
        </p:nvSpPr>
        <p:spPr>
          <a:xfrm>
            <a:off x="5591155" y="6422452"/>
            <a:ext cx="1246695" cy="19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39"/>
              </a:lnSpc>
              <a:spcBef>
                <a:spcPct val="0"/>
              </a:spcBef>
            </a:pPr>
            <a:r>
              <a:rPr lang="en-US" sz="1200">
                <a:solidFill>
                  <a:srgbClr val="F8F5EE"/>
                </a:solidFill>
                <a:latin typeface="Chewy"/>
                <a:ea typeface="Chewy"/>
                <a:cs typeface="Chewy"/>
                <a:sym typeface="Chewy"/>
              </a:rPr>
              <a:t>AUTRE (préciser)</a:t>
            </a:r>
          </a:p>
        </p:txBody>
      </p:sp>
      <p:sp>
        <p:nvSpPr>
          <p:cNvPr id="150" name="AutoShape 150"/>
          <p:cNvSpPr/>
          <p:nvPr/>
        </p:nvSpPr>
        <p:spPr>
          <a:xfrm flipV="1">
            <a:off x="2076680" y="5167980"/>
            <a:ext cx="4628951" cy="31908"/>
          </a:xfrm>
          <a:prstGeom prst="line">
            <a:avLst/>
          </a:prstGeom>
          <a:ln w="9525" cap="flat">
            <a:solidFill>
              <a:srgbClr val="82827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1" name="AutoShape 151"/>
          <p:cNvSpPr/>
          <p:nvPr/>
        </p:nvSpPr>
        <p:spPr>
          <a:xfrm flipV="1">
            <a:off x="2076647" y="5388064"/>
            <a:ext cx="4628951" cy="31908"/>
          </a:xfrm>
          <a:prstGeom prst="line">
            <a:avLst/>
          </a:prstGeom>
          <a:ln w="9525" cap="flat">
            <a:solidFill>
              <a:srgbClr val="82827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2" name="AutoShape 152"/>
          <p:cNvSpPr/>
          <p:nvPr/>
        </p:nvSpPr>
        <p:spPr>
          <a:xfrm flipV="1">
            <a:off x="2076614" y="5608147"/>
            <a:ext cx="4628951" cy="31908"/>
          </a:xfrm>
          <a:prstGeom prst="line">
            <a:avLst/>
          </a:prstGeom>
          <a:ln w="9525" cap="flat">
            <a:solidFill>
              <a:srgbClr val="82827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3" name="AutoShape 153"/>
          <p:cNvSpPr/>
          <p:nvPr/>
        </p:nvSpPr>
        <p:spPr>
          <a:xfrm flipV="1">
            <a:off x="2076581" y="5828231"/>
            <a:ext cx="4628951" cy="31908"/>
          </a:xfrm>
          <a:prstGeom prst="line">
            <a:avLst/>
          </a:prstGeom>
          <a:ln w="9525" cap="flat">
            <a:solidFill>
              <a:srgbClr val="82827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4" name="AutoShape 154"/>
          <p:cNvSpPr/>
          <p:nvPr/>
        </p:nvSpPr>
        <p:spPr>
          <a:xfrm>
            <a:off x="5653500" y="6850287"/>
            <a:ext cx="1453761" cy="0"/>
          </a:xfrm>
          <a:prstGeom prst="line">
            <a:avLst/>
          </a:prstGeom>
          <a:ln w="9525" cap="flat">
            <a:solidFill>
              <a:srgbClr val="82827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</Words>
  <Application>Microsoft Office PowerPoint</Application>
  <PresentationFormat>Personnalisé</PresentationFormat>
  <Paragraphs>34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Chau Philomene</vt:lpstr>
      <vt:lpstr>Calibri</vt:lpstr>
      <vt:lpstr>Arial</vt:lpstr>
      <vt:lpstr>Chewy</vt:lpstr>
      <vt:lpstr>Office Theme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Fiche Bureau 26/27</dc:title>
  <cp:lastModifiedBy>Céline LAUMONNIER</cp:lastModifiedBy>
  <cp:revision>2</cp:revision>
  <dcterms:created xsi:type="dcterms:W3CDTF">2006-08-16T00:00:00Z</dcterms:created>
  <dcterms:modified xsi:type="dcterms:W3CDTF">2026-10-09T15:01:44Z</dcterms:modified>
  <dc:identifier>DAHV0K6hB0A</dc:identifier>
</cp:coreProperties>
</file>